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87" r:id="rId2"/>
    <p:sldId id="292" r:id="rId3"/>
    <p:sldId id="294" r:id="rId4"/>
    <p:sldId id="357" r:id="rId5"/>
    <p:sldId id="361" r:id="rId6"/>
    <p:sldId id="364" r:id="rId7"/>
    <p:sldId id="358" r:id="rId8"/>
    <p:sldId id="359" r:id="rId9"/>
  </p:sldIdLst>
  <p:sldSz cx="17559338" cy="9875838"/>
  <p:notesSz cx="6858000" cy="9144000"/>
  <p:defaultTextStyle>
    <a:defPPr>
      <a:defRPr lang="pt-BR"/>
    </a:defPPr>
    <a:lvl1pPr marL="0" algn="l" defTabSz="1368143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4071" algn="l" defTabSz="1368143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68143" algn="l" defTabSz="1368143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2216" algn="l" defTabSz="1368143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36287" algn="l" defTabSz="1368143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0358" algn="l" defTabSz="1368143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04429" algn="l" defTabSz="1368143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788503" algn="l" defTabSz="1368143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72574" algn="l" defTabSz="1368143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>
          <p15:clr>
            <a:srgbClr val="A4A3A4"/>
          </p15:clr>
        </p15:guide>
        <p15:guide id="3" orient="horz" pos="6219">
          <p15:clr>
            <a:srgbClr val="A4A3A4"/>
          </p15:clr>
        </p15:guide>
        <p15:guide id="17">
          <p15:clr>
            <a:srgbClr val="A4A3A4"/>
          </p15:clr>
        </p15:guide>
        <p15:guide id="19" pos="11059">
          <p15:clr>
            <a:srgbClr val="A4A3A4"/>
          </p15:clr>
        </p15:guide>
        <p15:guide id="21" pos="5531" userDrawn="1">
          <p15:clr>
            <a:srgbClr val="A4A3A4"/>
          </p15:clr>
        </p15:guide>
        <p15:guide id="22" orient="horz" pos="3111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8C898"/>
    <a:srgbClr val="36DD94"/>
    <a:srgbClr val="29D396"/>
    <a:srgbClr val="09BD9A"/>
    <a:srgbClr val="37DD94"/>
    <a:srgbClr val="0BBF9A"/>
    <a:srgbClr val="5EBEE4"/>
    <a:srgbClr val="00A0F8"/>
    <a:srgbClr val="4CD6B0"/>
    <a:srgbClr val="98DC5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50" autoAdjust="0"/>
    <p:restoredTop sz="85752" autoAdjust="0"/>
  </p:normalViewPr>
  <p:slideViewPr>
    <p:cSldViewPr snapToGrid="0">
      <p:cViewPr>
        <p:scale>
          <a:sx n="50" d="100"/>
          <a:sy n="50" d="100"/>
        </p:scale>
        <p:origin x="-2082" y="-972"/>
      </p:cViewPr>
      <p:guideLst>
        <p:guide orient="horz"/>
        <p:guide orient="horz" pos="6219"/>
        <p:guide orient="horz" pos="3111"/>
        <p:guide/>
        <p:guide pos="11059"/>
        <p:guide pos="553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826" y="6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A187A-9E05-964C-A4CA-3DBC0BC1C857}" type="datetimeFigureOut">
              <a:rPr lang="en-US" smtClean="0"/>
              <a:pPr/>
              <a:t>5/27/2025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29E9A-FD1A-9D40-B596-0E8C8B4E63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18705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407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84071" algn="l" defTabSz="68407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368143" algn="l" defTabSz="68407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2052216" algn="l" defTabSz="68407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736287" algn="l" defTabSz="68407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420358" algn="l" defTabSz="68407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4104429" algn="l" defTabSz="68407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788503" algn="l" defTabSz="68407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472574" algn="l" defTabSz="684071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dirty="0"/>
              <a:t>MonkeyBusiness</a:t>
            </a:r>
          </a:p>
          <a:p>
            <a:r>
              <a:rPr lang="pt-BR" dirty="0"/>
              <a:t>Design em Movimento</a:t>
            </a:r>
          </a:p>
          <a:p>
            <a:r>
              <a:rPr lang="pt-BR" dirty="0" err="1"/>
              <a:t>www.monkeybusiness.com.br</a:t>
            </a:r>
            <a:endParaRPr lang="pt-BR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29E9A-FD1A-9D40-B596-0E8C8B4E631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879239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dirty="0"/>
              <a:t>MonkeyBusiness</a:t>
            </a:r>
          </a:p>
          <a:p>
            <a:r>
              <a:rPr lang="pt-BR" dirty="0"/>
              <a:t>Design em Movimento</a:t>
            </a:r>
          </a:p>
          <a:p>
            <a:r>
              <a:rPr lang="pt-BR" dirty="0" err="1"/>
              <a:t>www.monkeybusiness.com.br</a:t>
            </a:r>
            <a:endParaRPr lang="pt-BR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29E9A-FD1A-9D40-B596-0E8C8B4E631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11653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35732330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07901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7557045" cy="98758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69721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>
    <p:fade/>
  </p:transition>
  <p:txStyles>
    <p:titleStyle>
      <a:lvl1pPr algn="ctr" defTabSz="1368143" rtl="0" eaLnBrk="1" latinLnBrk="0" hangingPunct="1">
        <a:spcBef>
          <a:spcPct val="0"/>
        </a:spcBef>
        <a:buNone/>
        <a:defRPr sz="6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3054" indent="-513054" algn="l" defTabSz="1368143" rtl="0" eaLnBrk="1" latinLnBrk="0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111617" indent="-427544" algn="l" defTabSz="1368143" rtl="0" eaLnBrk="1" latinLnBrk="0" hangingPunct="1">
        <a:spcBef>
          <a:spcPct val="20000"/>
        </a:spcBef>
        <a:buFont typeface="Arial" pitchFamily="34" charset="0"/>
        <a:buChar char="–"/>
        <a:defRPr sz="4200" kern="1200">
          <a:solidFill>
            <a:schemeClr val="tx1"/>
          </a:solidFill>
          <a:latin typeface="+mn-lt"/>
          <a:ea typeface="+mn-ea"/>
          <a:cs typeface="+mn-cs"/>
        </a:defRPr>
      </a:lvl2pPr>
      <a:lvl3pPr marL="1710180" indent="-342036" algn="l" defTabSz="1368143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394251" indent="-342036" algn="l" defTabSz="1368143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078323" indent="-342036" algn="l" defTabSz="1368143" rtl="0" eaLnBrk="1" latinLnBrk="0" hangingPunct="1">
        <a:spcBef>
          <a:spcPct val="20000"/>
        </a:spcBef>
        <a:buFont typeface="Arial" pitchFamily="34" charset="0"/>
        <a:buChar char="»"/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3762394" indent="-342036" algn="l" defTabSz="1368143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467" indent="-342036" algn="l" defTabSz="1368143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130538" indent="-342036" algn="l" defTabSz="1368143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5814609" indent="-342036" algn="l" defTabSz="1368143" rtl="0" eaLnBrk="1" latinLnBrk="0" hangingPunct="1">
        <a:spcBef>
          <a:spcPct val="20000"/>
        </a:spcBef>
        <a:buFont typeface="Arial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1368143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4071" algn="l" defTabSz="1368143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68143" algn="l" defTabSz="1368143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2216" algn="l" defTabSz="1368143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36287" algn="l" defTabSz="1368143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0358" algn="l" defTabSz="1368143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04429" algn="l" defTabSz="1368143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88503" algn="l" defTabSz="1368143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72574" algn="l" defTabSz="1368143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" y="0"/>
            <a:ext cx="17557045" cy="987583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955" t="5438" r="15270" b="5206"/>
          <a:stretch/>
        </p:blipFill>
        <p:spPr>
          <a:xfrm>
            <a:off x="6256564" y="537029"/>
            <a:ext cx="8563429" cy="882468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6936"/>
          <a:stretch/>
        </p:blipFill>
        <p:spPr>
          <a:xfrm>
            <a:off x="1146" y="0"/>
            <a:ext cx="7560797" cy="9875838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7038" t="74219" r="9566" b="11379"/>
          <a:stretch/>
        </p:blipFill>
        <p:spPr>
          <a:xfrm>
            <a:off x="11771086" y="7329714"/>
            <a:ext cx="4107543" cy="1422400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5223" t="15138" r="20727" b="70753"/>
          <a:stretch/>
        </p:blipFill>
        <p:spPr>
          <a:xfrm>
            <a:off x="13207999" y="1494970"/>
            <a:ext cx="711201" cy="1393373"/>
          </a:xfrm>
          <a:prstGeom prst="rect">
            <a:avLst/>
          </a:prstGeom>
        </p:spPr>
      </p:pic>
      <p:sp>
        <p:nvSpPr>
          <p:cNvPr id="19" name="CaixaDeTexto 18"/>
          <p:cNvSpPr txBox="1"/>
          <p:nvPr/>
        </p:nvSpPr>
        <p:spPr>
          <a:xfrm>
            <a:off x="388431" y="2298382"/>
            <a:ext cx="67778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chemeClr val="bg1"/>
                </a:solidFill>
                <a:cs typeface="Arial" pitchFamily="34" charset="0"/>
              </a:rPr>
              <a:t>Публичный отчет </a:t>
            </a:r>
            <a:r>
              <a:rPr lang="ru-RU" sz="5400" dirty="0">
                <a:solidFill>
                  <a:schemeClr val="bg1"/>
                </a:solidFill>
                <a:cs typeface="Arial" pitchFamily="34" charset="0"/>
              </a:rPr>
              <a:t>  </a:t>
            </a:r>
            <a:br>
              <a:rPr lang="ru-RU" sz="5400" dirty="0">
                <a:solidFill>
                  <a:schemeClr val="bg1"/>
                </a:solidFill>
                <a:cs typeface="Arial" pitchFamily="34" charset="0"/>
              </a:rPr>
            </a:br>
            <a:r>
              <a:rPr lang="ru-RU" sz="5400" b="1" dirty="0">
                <a:solidFill>
                  <a:schemeClr val="bg1"/>
                </a:solidFill>
                <a:cs typeface="Arial" pitchFamily="34" charset="0"/>
              </a:rPr>
              <a:t>з</a:t>
            </a:r>
            <a:r>
              <a:rPr lang="ru-RU" sz="5400" b="1" dirty="0" smtClean="0">
                <a:solidFill>
                  <a:schemeClr val="bg1"/>
                </a:solidFill>
                <a:cs typeface="Arial" pitchFamily="34" charset="0"/>
              </a:rPr>
              <a:t>а </a:t>
            </a:r>
            <a:r>
              <a:rPr lang="ru-RU" sz="5400" b="1" dirty="0" smtClean="0">
                <a:solidFill>
                  <a:schemeClr val="bg1"/>
                </a:solidFill>
                <a:cs typeface="Arial" pitchFamily="34" charset="0"/>
              </a:rPr>
              <a:t>2024-2025 </a:t>
            </a:r>
            <a:endParaRPr lang="ru-RU" sz="54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algn="ctr">
              <a:buNone/>
            </a:pPr>
            <a:r>
              <a:rPr lang="ru-RU" sz="5400" b="1" dirty="0" smtClean="0">
                <a:solidFill>
                  <a:schemeClr val="bg1"/>
                </a:solidFill>
                <a:cs typeface="Arial" pitchFamily="34" charset="0"/>
              </a:rPr>
              <a:t>учебный год</a:t>
            </a:r>
            <a:endParaRPr lang="ru-RU" sz="5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400050" y="5708822"/>
            <a:ext cx="684535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Подготовили: </a:t>
            </a:r>
            <a:r>
              <a:rPr lang="ru-RU" sz="2800" b="1" dirty="0">
                <a:solidFill>
                  <a:schemeClr val="bg1"/>
                </a:solidFill>
              </a:rPr>
              <a:t/>
            </a:r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bg1"/>
                </a:solidFill>
              </a:rPr>
              <a:t>директор </a:t>
            </a:r>
            <a:r>
              <a:rPr lang="ru-RU" sz="2800" b="1" dirty="0" smtClean="0">
                <a:solidFill>
                  <a:schemeClr val="bg1"/>
                </a:solidFill>
              </a:rPr>
              <a:t>Кулешова Надежда Викторовна</a:t>
            </a:r>
          </a:p>
          <a:p>
            <a:pPr algn="ctr">
              <a:buNone/>
            </a:pPr>
            <a:endParaRPr lang="ru-RU" sz="2000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endParaRPr lang="ru-RU" sz="2800" b="1" dirty="0">
              <a:solidFill>
                <a:schemeClr val="bg1"/>
              </a:solidFill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830419" y="5567516"/>
            <a:ext cx="548329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0" y="0"/>
            <a:ext cx="7560797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  <a:latin typeface="+mj-lt"/>
                <a:cs typeface="Arial" pitchFamily="34" charset="0"/>
              </a:rPr>
              <a:t>Муниципальное казённое общеобразовательное учреждение </a:t>
            </a:r>
            <a:br>
              <a:rPr lang="ru-RU" sz="2800" dirty="0">
                <a:solidFill>
                  <a:schemeClr val="bg1"/>
                </a:solidFill>
                <a:latin typeface="+mj-lt"/>
                <a:cs typeface="Arial" pitchFamily="34" charset="0"/>
              </a:rPr>
            </a:br>
            <a:r>
              <a:rPr lang="ru-RU" sz="2800" dirty="0">
                <a:solidFill>
                  <a:schemeClr val="bg1"/>
                </a:solidFill>
                <a:latin typeface="+mj-lt"/>
                <a:cs typeface="Arial" pitchFamily="34" charset="0"/>
              </a:rPr>
              <a:t>«Центр образования № 14</a:t>
            </a:r>
            <a:r>
              <a:rPr lang="ru-RU" sz="28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»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МО </a:t>
            </a:r>
            <a:r>
              <a:rPr lang="ru-RU" sz="2800" dirty="0" err="1" smtClean="0">
                <a:solidFill>
                  <a:schemeClr val="bg1"/>
                </a:solidFill>
                <a:latin typeface="+mj-lt"/>
                <a:cs typeface="Arial" pitchFamily="34" charset="0"/>
              </a:rPr>
              <a:t>Узловский</a:t>
            </a:r>
            <a:r>
              <a:rPr lang="ru-RU" sz="2800" dirty="0" smtClean="0">
                <a:solidFill>
                  <a:schemeClr val="bg1"/>
                </a:solidFill>
                <a:latin typeface="+mj-lt"/>
                <a:cs typeface="Arial" pitchFamily="34" charset="0"/>
              </a:rPr>
              <a:t> район</a:t>
            </a:r>
            <a:endParaRPr lang="ru-RU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10242" name="Picture 2" descr="https://czentr14uzlovaya-r71.gosweb.gosuslugi.ru/netcat_files/20/262/WhatsApp_Image_2022_09_05_at_15.59.32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156575" y="2476500"/>
            <a:ext cx="6441017" cy="48307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680491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3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1.66667E-6 3.33333E-6 L 0.08268 3.33333E-6 " pathEditMode="relative" rAng="0" ptsTypes="AA">
                                      <p:cBhvr>
                                        <p:cTn id="13" dur="75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28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3" presetClass="path" presetSubtype="0" decel="10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66667E-6 3.33333E-6 L 0.08268 3.33333E-6 " pathEditMode="relative" rAng="0" ptsTypes="AA">
                                      <p:cBhvr>
                                        <p:cTn id="21" dur="75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28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0" grpId="0"/>
      <p:bldP spid="2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17557045" cy="9875838"/>
          </a:xfrm>
          <a:prstGeom prst="rect">
            <a:avLst/>
          </a:prstGeom>
        </p:spPr>
      </p:pic>
      <p:pic>
        <p:nvPicPr>
          <p:cNvPr id="40" name="Imagem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9553"/>
          <a:stretch/>
        </p:blipFill>
        <p:spPr>
          <a:xfrm>
            <a:off x="1145" y="0"/>
            <a:ext cx="17557045" cy="20193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330" t="38772" r="73641" b="48304"/>
          <a:stretch/>
        </p:blipFill>
        <p:spPr>
          <a:xfrm>
            <a:off x="1981200" y="3829050"/>
            <a:ext cx="1409700" cy="1276350"/>
          </a:xfrm>
          <a:prstGeom prst="rect">
            <a:avLst/>
          </a:prstGeom>
          <a:solidFill>
            <a:schemeClr val="tx1">
              <a:alpha val="0"/>
            </a:schemeClr>
          </a:solidFill>
        </p:spPr>
      </p:pic>
      <p:sp>
        <p:nvSpPr>
          <p:cNvPr id="7" name="Retângulo 6"/>
          <p:cNvSpPr/>
          <p:nvPr/>
        </p:nvSpPr>
        <p:spPr>
          <a:xfrm>
            <a:off x="1676400" y="3294181"/>
            <a:ext cx="2019300" cy="2019300"/>
          </a:xfrm>
          <a:prstGeom prst="rect">
            <a:avLst/>
          </a:prstGeom>
          <a:noFill/>
          <a:ln w="139700" cap="sq">
            <a:solidFill>
              <a:srgbClr val="1AA97C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5602890" y="3343275"/>
            <a:ext cx="2019300" cy="2019300"/>
          </a:xfrm>
          <a:prstGeom prst="rect">
            <a:avLst/>
          </a:prstGeom>
          <a:noFill/>
          <a:ln w="139700" cap="sq">
            <a:solidFill>
              <a:srgbClr val="1AA97C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/>
          <p:cNvSpPr/>
          <p:nvPr/>
        </p:nvSpPr>
        <p:spPr>
          <a:xfrm>
            <a:off x="9529380" y="3343275"/>
            <a:ext cx="2019300" cy="2019300"/>
          </a:xfrm>
          <a:prstGeom prst="rect">
            <a:avLst/>
          </a:prstGeom>
          <a:noFill/>
          <a:ln w="139700" cap="sq">
            <a:solidFill>
              <a:srgbClr val="1AA97C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13455870" y="3343275"/>
            <a:ext cx="2019300" cy="2019300"/>
          </a:xfrm>
          <a:prstGeom prst="rect">
            <a:avLst/>
          </a:prstGeom>
          <a:noFill/>
          <a:ln w="139700" cap="sq">
            <a:solidFill>
              <a:srgbClr val="1AA97C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/>
          <p:cNvSpPr txBox="1"/>
          <p:nvPr/>
        </p:nvSpPr>
        <p:spPr>
          <a:xfrm>
            <a:off x="1479999" y="5838825"/>
            <a:ext cx="2335896" cy="4370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latin typeface="Century Gothic" panose="020B0502020202020204" pitchFamily="34" charset="0"/>
              </a:rPr>
              <a:t>УЧРЕДИТЕЛЬ</a:t>
            </a:r>
            <a:endParaRPr lang="pt-BR" sz="2800" b="1" dirty="0">
              <a:latin typeface="Century Gothic" panose="020B0502020202020204" pitchFamily="34" charset="0"/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938717" y="6303336"/>
            <a:ext cx="34184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Century Gothic" panose="020B0502020202020204" pitchFamily="34" charset="0"/>
              </a:rPr>
              <a:t>Муниципальное образование </a:t>
            </a:r>
            <a:r>
              <a:rPr lang="ru-RU" sz="2800" dirty="0" err="1">
                <a:latin typeface="Century Gothic" panose="020B0502020202020204" pitchFamily="34" charset="0"/>
              </a:rPr>
              <a:t>Узловский</a:t>
            </a:r>
            <a:r>
              <a:rPr lang="ru-RU" sz="2800" dirty="0">
                <a:latin typeface="Century Gothic" panose="020B0502020202020204" pitchFamily="34" charset="0"/>
              </a:rPr>
              <a:t> район</a:t>
            </a:r>
            <a:endParaRPr lang="pt-BR" sz="2800" dirty="0">
              <a:latin typeface="Century Gothic" panose="020B0502020202020204" pitchFamily="34" charset="0"/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4477399" y="5838825"/>
            <a:ext cx="4265911" cy="4370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latin typeface="Century Gothic" panose="020B0502020202020204" pitchFamily="34" charset="0"/>
              </a:rPr>
              <a:t>ЮРИДИЧЕСКИЙ АДРЕС</a:t>
            </a:r>
            <a:endParaRPr lang="pt-BR" sz="2800" b="1" dirty="0">
              <a:latin typeface="Century Gothic" panose="020B0502020202020204" pitchFamily="34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4901117" y="6303336"/>
            <a:ext cx="341846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Century Gothic" panose="020B0502020202020204" pitchFamily="34" charset="0"/>
              </a:rPr>
              <a:t>301610, Россия, Тульская область, </a:t>
            </a:r>
            <a:r>
              <a:rPr lang="ru-RU" sz="2800" dirty="0" err="1">
                <a:latin typeface="Century Gothic" panose="020B0502020202020204" pitchFamily="34" charset="0"/>
              </a:rPr>
              <a:t>Узловский</a:t>
            </a:r>
            <a:r>
              <a:rPr lang="ru-RU" sz="2800" dirty="0">
                <a:latin typeface="Century Gothic" panose="020B0502020202020204" pitchFamily="34" charset="0"/>
              </a:rPr>
              <a:t> район, город Узловая,  квартал 5-я Пятилетка, улица Лесная, д.3</a:t>
            </a:r>
            <a:endParaRPr lang="pt-BR" sz="2800" dirty="0">
              <a:latin typeface="Century Gothic" panose="020B0502020202020204" pitchFamily="34" charset="0"/>
            </a:endParaRPr>
          </a:p>
        </p:txBody>
      </p:sp>
      <p:sp>
        <p:nvSpPr>
          <p:cNvPr id="22" name="CaixaDeTexto 21"/>
          <p:cNvSpPr txBox="1"/>
          <p:nvPr/>
        </p:nvSpPr>
        <p:spPr>
          <a:xfrm>
            <a:off x="9667880" y="5838825"/>
            <a:ext cx="1771639" cy="4370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latin typeface="Century Gothic" panose="020B0502020202020204" pitchFamily="34" charset="0"/>
              </a:rPr>
              <a:t>ТЕЛЕФОН</a:t>
            </a:r>
            <a:endParaRPr lang="pt-BR" sz="2800" b="1" dirty="0">
              <a:latin typeface="Century Gothic" panose="020B0502020202020204" pitchFamily="34" charset="0"/>
            </a:endParaRPr>
          </a:p>
        </p:txBody>
      </p:sp>
      <p:sp>
        <p:nvSpPr>
          <p:cNvPr id="23" name="CaixaDeTexto 22"/>
          <p:cNvSpPr txBox="1"/>
          <p:nvPr/>
        </p:nvSpPr>
        <p:spPr>
          <a:xfrm>
            <a:off x="8844467" y="6303336"/>
            <a:ext cx="3418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>
                <a:latin typeface="Century Gothic" panose="020B0502020202020204" pitchFamily="34" charset="0"/>
              </a:rPr>
              <a:t>8(48731)-5-78-79</a:t>
            </a:r>
          </a:p>
        </p:txBody>
      </p:sp>
      <p:sp>
        <p:nvSpPr>
          <p:cNvPr id="24" name="CaixaDeTexto 23"/>
          <p:cNvSpPr txBox="1"/>
          <p:nvPr/>
        </p:nvSpPr>
        <p:spPr>
          <a:xfrm>
            <a:off x="13872901" y="5838825"/>
            <a:ext cx="1128835" cy="4370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dirty="0">
                <a:latin typeface="Century Gothic" panose="020B0502020202020204" pitchFamily="34" charset="0"/>
              </a:rPr>
              <a:t>САЙТ</a:t>
            </a:r>
            <a:endParaRPr lang="pt-BR" sz="2800" b="1" dirty="0">
              <a:latin typeface="Century Gothic" panose="020B0502020202020204" pitchFamily="34" charset="0"/>
            </a:endParaRPr>
          </a:p>
        </p:txBody>
      </p:sp>
      <p:pic>
        <p:nvPicPr>
          <p:cNvPr id="27" name="Imagem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2444" b="85340"/>
          <a:stretch/>
        </p:blipFill>
        <p:spPr>
          <a:xfrm>
            <a:off x="0" y="0"/>
            <a:ext cx="15372205" cy="1447800"/>
          </a:xfrm>
          <a:prstGeom prst="rect">
            <a:avLst/>
          </a:prstGeom>
        </p:spPr>
      </p:pic>
      <p:sp>
        <p:nvSpPr>
          <p:cNvPr id="28" name="CaixaDeTexto 5"/>
          <p:cNvSpPr txBox="1"/>
          <p:nvPr/>
        </p:nvSpPr>
        <p:spPr>
          <a:xfrm>
            <a:off x="468469" y="202674"/>
            <a:ext cx="14295281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65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КРАТКАЯ ИНФОРМАЦИЯ</a:t>
            </a:r>
            <a:endParaRPr lang="pt-BR" sz="65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Freeform 76"/>
          <p:cNvSpPr>
            <a:spLocks noEditPoints="1"/>
          </p:cNvSpPr>
          <p:nvPr/>
        </p:nvSpPr>
        <p:spPr bwMode="auto">
          <a:xfrm>
            <a:off x="10325100" y="4000500"/>
            <a:ext cx="521333" cy="857250"/>
          </a:xfrm>
          <a:custGeom>
            <a:avLst/>
            <a:gdLst>
              <a:gd name="T0" fmla="*/ 257 w 257"/>
              <a:gd name="T1" fmla="*/ 414 h 414"/>
              <a:gd name="T2" fmla="*/ 229 w 257"/>
              <a:gd name="T3" fmla="*/ 8 h 414"/>
              <a:gd name="T4" fmla="*/ 205 w 257"/>
              <a:gd name="T5" fmla="*/ 0 h 414"/>
              <a:gd name="T6" fmla="*/ 229 w 257"/>
              <a:gd name="T7" fmla="*/ 34 h 414"/>
              <a:gd name="T8" fmla="*/ 229 w 257"/>
              <a:gd name="T9" fmla="*/ 268 h 414"/>
              <a:gd name="T10" fmla="*/ 205 w 257"/>
              <a:gd name="T11" fmla="*/ 296 h 414"/>
              <a:gd name="T12" fmla="*/ 229 w 257"/>
              <a:gd name="T13" fmla="*/ 329 h 414"/>
              <a:gd name="T14" fmla="*/ 205 w 257"/>
              <a:gd name="T15" fmla="*/ 329 h 414"/>
              <a:gd name="T16" fmla="*/ 229 w 257"/>
              <a:gd name="T17" fmla="*/ 353 h 414"/>
              <a:gd name="T18" fmla="*/ 229 w 257"/>
              <a:gd name="T19" fmla="*/ 386 h 414"/>
              <a:gd name="T20" fmla="*/ 205 w 257"/>
              <a:gd name="T21" fmla="*/ 414 h 414"/>
              <a:gd name="T22" fmla="*/ 179 w 257"/>
              <a:gd name="T23" fmla="*/ 8 h 414"/>
              <a:gd name="T24" fmla="*/ 130 w 257"/>
              <a:gd name="T25" fmla="*/ 34 h 414"/>
              <a:gd name="T26" fmla="*/ 205 w 257"/>
              <a:gd name="T27" fmla="*/ 0 h 414"/>
              <a:gd name="T28" fmla="*/ 179 w 257"/>
              <a:gd name="T29" fmla="*/ 0 h 414"/>
              <a:gd name="T30" fmla="*/ 205 w 257"/>
              <a:gd name="T31" fmla="*/ 414 h 414"/>
              <a:gd name="T32" fmla="*/ 179 w 257"/>
              <a:gd name="T33" fmla="*/ 386 h 414"/>
              <a:gd name="T34" fmla="*/ 205 w 257"/>
              <a:gd name="T35" fmla="*/ 353 h 414"/>
              <a:gd name="T36" fmla="*/ 179 w 257"/>
              <a:gd name="T37" fmla="*/ 329 h 414"/>
              <a:gd name="T38" fmla="*/ 205 w 257"/>
              <a:gd name="T39" fmla="*/ 296 h 414"/>
              <a:gd name="T40" fmla="*/ 130 w 257"/>
              <a:gd name="T41" fmla="*/ 268 h 414"/>
              <a:gd name="T42" fmla="*/ 153 w 257"/>
              <a:gd name="T43" fmla="*/ 296 h 414"/>
              <a:gd name="T44" fmla="*/ 153 w 257"/>
              <a:gd name="T45" fmla="*/ 329 h 414"/>
              <a:gd name="T46" fmla="*/ 130 w 257"/>
              <a:gd name="T47" fmla="*/ 353 h 414"/>
              <a:gd name="T48" fmla="*/ 153 w 257"/>
              <a:gd name="T49" fmla="*/ 386 h 414"/>
              <a:gd name="T50" fmla="*/ 130 w 257"/>
              <a:gd name="T51" fmla="*/ 386 h 414"/>
              <a:gd name="T52" fmla="*/ 130 w 257"/>
              <a:gd name="T53" fmla="*/ 8 h 414"/>
              <a:gd name="T54" fmla="*/ 52 w 257"/>
              <a:gd name="T55" fmla="*/ 34 h 414"/>
              <a:gd name="T56" fmla="*/ 130 w 257"/>
              <a:gd name="T57" fmla="*/ 8 h 414"/>
              <a:gd name="T58" fmla="*/ 52 w 257"/>
              <a:gd name="T59" fmla="*/ 414 h 414"/>
              <a:gd name="T60" fmla="*/ 130 w 257"/>
              <a:gd name="T61" fmla="*/ 386 h 414"/>
              <a:gd name="T62" fmla="*/ 104 w 257"/>
              <a:gd name="T63" fmla="*/ 353 h 414"/>
              <a:gd name="T64" fmla="*/ 130 w 257"/>
              <a:gd name="T65" fmla="*/ 329 h 414"/>
              <a:gd name="T66" fmla="*/ 104 w 257"/>
              <a:gd name="T67" fmla="*/ 296 h 414"/>
              <a:gd name="T68" fmla="*/ 130 w 257"/>
              <a:gd name="T69" fmla="*/ 268 h 414"/>
              <a:gd name="T70" fmla="*/ 52 w 257"/>
              <a:gd name="T71" fmla="*/ 296 h 414"/>
              <a:gd name="T72" fmla="*/ 78 w 257"/>
              <a:gd name="T73" fmla="*/ 329 h 414"/>
              <a:gd name="T74" fmla="*/ 52 w 257"/>
              <a:gd name="T75" fmla="*/ 329 h 414"/>
              <a:gd name="T76" fmla="*/ 78 w 257"/>
              <a:gd name="T77" fmla="*/ 353 h 414"/>
              <a:gd name="T78" fmla="*/ 78 w 257"/>
              <a:gd name="T79" fmla="*/ 386 h 414"/>
              <a:gd name="T80" fmla="*/ 52 w 257"/>
              <a:gd name="T81" fmla="*/ 414 h 414"/>
              <a:gd name="T82" fmla="*/ 0 w 257"/>
              <a:gd name="T83" fmla="*/ 8 h 414"/>
              <a:gd name="T84" fmla="*/ 52 w 257"/>
              <a:gd name="T85" fmla="*/ 414 h 414"/>
              <a:gd name="T86" fmla="*/ 28 w 257"/>
              <a:gd name="T87" fmla="*/ 386 h 414"/>
              <a:gd name="T88" fmla="*/ 52 w 257"/>
              <a:gd name="T89" fmla="*/ 353 h 414"/>
              <a:gd name="T90" fmla="*/ 28 w 257"/>
              <a:gd name="T91" fmla="*/ 329 h 414"/>
              <a:gd name="T92" fmla="*/ 52 w 257"/>
              <a:gd name="T93" fmla="*/ 296 h 414"/>
              <a:gd name="T94" fmla="*/ 28 w 257"/>
              <a:gd name="T95" fmla="*/ 268 h 414"/>
              <a:gd name="T96" fmla="*/ 52 w 257"/>
              <a:gd name="T97" fmla="*/ 34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57" h="414">
                <a:moveTo>
                  <a:pt x="205" y="414"/>
                </a:moveTo>
                <a:lnTo>
                  <a:pt x="257" y="414"/>
                </a:lnTo>
                <a:lnTo>
                  <a:pt x="257" y="8"/>
                </a:lnTo>
                <a:lnTo>
                  <a:pt x="229" y="8"/>
                </a:lnTo>
                <a:lnTo>
                  <a:pt x="229" y="0"/>
                </a:lnTo>
                <a:lnTo>
                  <a:pt x="205" y="0"/>
                </a:lnTo>
                <a:lnTo>
                  <a:pt x="205" y="34"/>
                </a:lnTo>
                <a:lnTo>
                  <a:pt x="229" y="34"/>
                </a:lnTo>
                <a:lnTo>
                  <a:pt x="229" y="268"/>
                </a:lnTo>
                <a:lnTo>
                  <a:pt x="229" y="268"/>
                </a:lnTo>
                <a:lnTo>
                  <a:pt x="205" y="268"/>
                </a:lnTo>
                <a:lnTo>
                  <a:pt x="205" y="296"/>
                </a:lnTo>
                <a:lnTo>
                  <a:pt x="229" y="296"/>
                </a:lnTo>
                <a:lnTo>
                  <a:pt x="229" y="329"/>
                </a:lnTo>
                <a:lnTo>
                  <a:pt x="229" y="329"/>
                </a:lnTo>
                <a:lnTo>
                  <a:pt x="205" y="329"/>
                </a:lnTo>
                <a:lnTo>
                  <a:pt x="205" y="353"/>
                </a:lnTo>
                <a:lnTo>
                  <a:pt x="229" y="353"/>
                </a:lnTo>
                <a:lnTo>
                  <a:pt x="229" y="386"/>
                </a:lnTo>
                <a:lnTo>
                  <a:pt x="229" y="386"/>
                </a:lnTo>
                <a:lnTo>
                  <a:pt x="205" y="386"/>
                </a:lnTo>
                <a:lnTo>
                  <a:pt x="205" y="414"/>
                </a:lnTo>
                <a:close/>
                <a:moveTo>
                  <a:pt x="179" y="0"/>
                </a:moveTo>
                <a:lnTo>
                  <a:pt x="179" y="8"/>
                </a:lnTo>
                <a:lnTo>
                  <a:pt x="130" y="8"/>
                </a:lnTo>
                <a:lnTo>
                  <a:pt x="130" y="34"/>
                </a:lnTo>
                <a:lnTo>
                  <a:pt x="205" y="34"/>
                </a:lnTo>
                <a:lnTo>
                  <a:pt x="205" y="0"/>
                </a:lnTo>
                <a:lnTo>
                  <a:pt x="179" y="0"/>
                </a:lnTo>
                <a:lnTo>
                  <a:pt x="179" y="0"/>
                </a:lnTo>
                <a:close/>
                <a:moveTo>
                  <a:pt x="130" y="414"/>
                </a:moveTo>
                <a:lnTo>
                  <a:pt x="205" y="414"/>
                </a:lnTo>
                <a:lnTo>
                  <a:pt x="205" y="386"/>
                </a:lnTo>
                <a:lnTo>
                  <a:pt x="179" y="386"/>
                </a:lnTo>
                <a:lnTo>
                  <a:pt x="179" y="353"/>
                </a:lnTo>
                <a:lnTo>
                  <a:pt x="205" y="353"/>
                </a:lnTo>
                <a:lnTo>
                  <a:pt x="205" y="329"/>
                </a:lnTo>
                <a:lnTo>
                  <a:pt x="179" y="329"/>
                </a:lnTo>
                <a:lnTo>
                  <a:pt x="179" y="296"/>
                </a:lnTo>
                <a:lnTo>
                  <a:pt x="205" y="296"/>
                </a:lnTo>
                <a:lnTo>
                  <a:pt x="205" y="268"/>
                </a:lnTo>
                <a:lnTo>
                  <a:pt x="130" y="268"/>
                </a:lnTo>
                <a:lnTo>
                  <a:pt x="130" y="296"/>
                </a:lnTo>
                <a:lnTo>
                  <a:pt x="153" y="296"/>
                </a:lnTo>
                <a:lnTo>
                  <a:pt x="153" y="329"/>
                </a:lnTo>
                <a:lnTo>
                  <a:pt x="153" y="329"/>
                </a:lnTo>
                <a:lnTo>
                  <a:pt x="130" y="329"/>
                </a:lnTo>
                <a:lnTo>
                  <a:pt x="130" y="353"/>
                </a:lnTo>
                <a:lnTo>
                  <a:pt x="153" y="353"/>
                </a:lnTo>
                <a:lnTo>
                  <a:pt x="153" y="386"/>
                </a:lnTo>
                <a:lnTo>
                  <a:pt x="153" y="386"/>
                </a:lnTo>
                <a:lnTo>
                  <a:pt x="130" y="386"/>
                </a:lnTo>
                <a:lnTo>
                  <a:pt x="130" y="414"/>
                </a:lnTo>
                <a:close/>
                <a:moveTo>
                  <a:pt x="130" y="8"/>
                </a:moveTo>
                <a:lnTo>
                  <a:pt x="52" y="8"/>
                </a:lnTo>
                <a:lnTo>
                  <a:pt x="52" y="34"/>
                </a:lnTo>
                <a:lnTo>
                  <a:pt x="130" y="34"/>
                </a:lnTo>
                <a:lnTo>
                  <a:pt x="130" y="8"/>
                </a:lnTo>
                <a:lnTo>
                  <a:pt x="130" y="8"/>
                </a:lnTo>
                <a:close/>
                <a:moveTo>
                  <a:pt x="52" y="414"/>
                </a:moveTo>
                <a:lnTo>
                  <a:pt x="130" y="414"/>
                </a:lnTo>
                <a:lnTo>
                  <a:pt x="130" y="386"/>
                </a:lnTo>
                <a:lnTo>
                  <a:pt x="104" y="386"/>
                </a:lnTo>
                <a:lnTo>
                  <a:pt x="104" y="353"/>
                </a:lnTo>
                <a:lnTo>
                  <a:pt x="130" y="353"/>
                </a:lnTo>
                <a:lnTo>
                  <a:pt x="130" y="329"/>
                </a:lnTo>
                <a:lnTo>
                  <a:pt x="104" y="329"/>
                </a:lnTo>
                <a:lnTo>
                  <a:pt x="104" y="296"/>
                </a:lnTo>
                <a:lnTo>
                  <a:pt x="130" y="296"/>
                </a:lnTo>
                <a:lnTo>
                  <a:pt x="130" y="268"/>
                </a:lnTo>
                <a:lnTo>
                  <a:pt x="52" y="268"/>
                </a:lnTo>
                <a:lnTo>
                  <a:pt x="52" y="296"/>
                </a:lnTo>
                <a:lnTo>
                  <a:pt x="78" y="296"/>
                </a:lnTo>
                <a:lnTo>
                  <a:pt x="78" y="329"/>
                </a:lnTo>
                <a:lnTo>
                  <a:pt x="78" y="329"/>
                </a:lnTo>
                <a:lnTo>
                  <a:pt x="52" y="329"/>
                </a:lnTo>
                <a:lnTo>
                  <a:pt x="52" y="353"/>
                </a:lnTo>
                <a:lnTo>
                  <a:pt x="78" y="353"/>
                </a:lnTo>
                <a:lnTo>
                  <a:pt x="78" y="386"/>
                </a:lnTo>
                <a:lnTo>
                  <a:pt x="78" y="386"/>
                </a:lnTo>
                <a:lnTo>
                  <a:pt x="52" y="386"/>
                </a:lnTo>
                <a:lnTo>
                  <a:pt x="52" y="414"/>
                </a:lnTo>
                <a:close/>
                <a:moveTo>
                  <a:pt x="52" y="8"/>
                </a:moveTo>
                <a:lnTo>
                  <a:pt x="0" y="8"/>
                </a:lnTo>
                <a:lnTo>
                  <a:pt x="0" y="414"/>
                </a:lnTo>
                <a:lnTo>
                  <a:pt x="52" y="414"/>
                </a:lnTo>
                <a:lnTo>
                  <a:pt x="52" y="386"/>
                </a:lnTo>
                <a:lnTo>
                  <a:pt x="28" y="386"/>
                </a:lnTo>
                <a:lnTo>
                  <a:pt x="28" y="353"/>
                </a:lnTo>
                <a:lnTo>
                  <a:pt x="52" y="353"/>
                </a:lnTo>
                <a:lnTo>
                  <a:pt x="52" y="329"/>
                </a:lnTo>
                <a:lnTo>
                  <a:pt x="28" y="329"/>
                </a:lnTo>
                <a:lnTo>
                  <a:pt x="28" y="296"/>
                </a:lnTo>
                <a:lnTo>
                  <a:pt x="52" y="296"/>
                </a:lnTo>
                <a:lnTo>
                  <a:pt x="52" y="268"/>
                </a:lnTo>
                <a:lnTo>
                  <a:pt x="28" y="268"/>
                </a:lnTo>
                <a:lnTo>
                  <a:pt x="28" y="34"/>
                </a:lnTo>
                <a:lnTo>
                  <a:pt x="52" y="34"/>
                </a:lnTo>
                <a:lnTo>
                  <a:pt x="52" y="8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34394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8" name="Группа 37"/>
          <p:cNvGrpSpPr/>
          <p:nvPr/>
        </p:nvGrpSpPr>
        <p:grpSpPr>
          <a:xfrm>
            <a:off x="14020800" y="3962400"/>
            <a:ext cx="971549" cy="933449"/>
            <a:chOff x="5939737" y="2942055"/>
            <a:chExt cx="387324" cy="331038"/>
          </a:xfrm>
          <a:solidFill>
            <a:schemeClr val="tx1">
              <a:alpha val="70000"/>
            </a:schemeClr>
          </a:solidFill>
        </p:grpSpPr>
        <p:sp>
          <p:nvSpPr>
            <p:cNvPr id="35" name="Freeform 94"/>
            <p:cNvSpPr>
              <a:spLocks/>
            </p:cNvSpPr>
            <p:nvPr/>
          </p:nvSpPr>
          <p:spPr bwMode="auto">
            <a:xfrm>
              <a:off x="6064154" y="3196074"/>
              <a:ext cx="137007" cy="45916"/>
            </a:xfrm>
            <a:custGeom>
              <a:avLst/>
              <a:gdLst>
                <a:gd name="T0" fmla="*/ 3 w 185"/>
                <a:gd name="T1" fmla="*/ 0 h 62"/>
                <a:gd name="T2" fmla="*/ 0 w 185"/>
                <a:gd name="T3" fmla="*/ 62 h 62"/>
                <a:gd name="T4" fmla="*/ 185 w 185"/>
                <a:gd name="T5" fmla="*/ 62 h 62"/>
                <a:gd name="T6" fmla="*/ 182 w 185"/>
                <a:gd name="T7" fmla="*/ 0 h 62"/>
                <a:gd name="T8" fmla="*/ 3 w 185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62">
                  <a:moveTo>
                    <a:pt x="3" y="0"/>
                  </a:moveTo>
                  <a:lnTo>
                    <a:pt x="0" y="62"/>
                  </a:lnTo>
                  <a:lnTo>
                    <a:pt x="185" y="62"/>
                  </a:lnTo>
                  <a:lnTo>
                    <a:pt x="182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Freeform 95"/>
            <p:cNvSpPr>
              <a:spLocks noEditPoints="1"/>
            </p:cNvSpPr>
            <p:nvPr/>
          </p:nvSpPr>
          <p:spPr bwMode="auto">
            <a:xfrm>
              <a:off x="5939737" y="2942055"/>
              <a:ext cx="387324" cy="242170"/>
            </a:xfrm>
            <a:custGeom>
              <a:avLst/>
              <a:gdLst>
                <a:gd name="T0" fmla="*/ 350 w 523"/>
                <a:gd name="T1" fmla="*/ 327 h 327"/>
                <a:gd name="T2" fmla="*/ 523 w 523"/>
                <a:gd name="T3" fmla="*/ 327 h 327"/>
                <a:gd name="T4" fmla="*/ 523 w 523"/>
                <a:gd name="T5" fmla="*/ 0 h 327"/>
                <a:gd name="T6" fmla="*/ 260 w 523"/>
                <a:gd name="T7" fmla="*/ 0 h 327"/>
                <a:gd name="T8" fmla="*/ 260 w 523"/>
                <a:gd name="T9" fmla="*/ 40 h 327"/>
                <a:gd name="T10" fmla="*/ 476 w 523"/>
                <a:gd name="T11" fmla="*/ 40 h 327"/>
                <a:gd name="T12" fmla="*/ 476 w 523"/>
                <a:gd name="T13" fmla="*/ 286 h 327"/>
                <a:gd name="T14" fmla="*/ 348 w 523"/>
                <a:gd name="T15" fmla="*/ 286 h 327"/>
                <a:gd name="T16" fmla="*/ 260 w 523"/>
                <a:gd name="T17" fmla="*/ 286 h 327"/>
                <a:gd name="T18" fmla="*/ 260 w 523"/>
                <a:gd name="T19" fmla="*/ 327 h 327"/>
                <a:gd name="T20" fmla="*/ 350 w 523"/>
                <a:gd name="T21" fmla="*/ 327 h 327"/>
                <a:gd name="T22" fmla="*/ 260 w 523"/>
                <a:gd name="T23" fmla="*/ 0 h 327"/>
                <a:gd name="T24" fmla="*/ 0 w 523"/>
                <a:gd name="T25" fmla="*/ 0 h 327"/>
                <a:gd name="T26" fmla="*/ 0 w 523"/>
                <a:gd name="T27" fmla="*/ 327 h 327"/>
                <a:gd name="T28" fmla="*/ 173 w 523"/>
                <a:gd name="T29" fmla="*/ 327 h 327"/>
                <a:gd name="T30" fmla="*/ 260 w 523"/>
                <a:gd name="T31" fmla="*/ 327 h 327"/>
                <a:gd name="T32" fmla="*/ 260 w 523"/>
                <a:gd name="T33" fmla="*/ 286 h 327"/>
                <a:gd name="T34" fmla="*/ 173 w 523"/>
                <a:gd name="T35" fmla="*/ 286 h 327"/>
                <a:gd name="T36" fmla="*/ 48 w 523"/>
                <a:gd name="T37" fmla="*/ 286 h 327"/>
                <a:gd name="T38" fmla="*/ 48 w 523"/>
                <a:gd name="T39" fmla="*/ 286 h 327"/>
                <a:gd name="T40" fmla="*/ 48 w 523"/>
                <a:gd name="T41" fmla="*/ 40 h 327"/>
                <a:gd name="T42" fmla="*/ 260 w 523"/>
                <a:gd name="T43" fmla="*/ 40 h 327"/>
                <a:gd name="T44" fmla="*/ 260 w 523"/>
                <a:gd name="T45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3" h="327">
                  <a:moveTo>
                    <a:pt x="350" y="327"/>
                  </a:moveTo>
                  <a:lnTo>
                    <a:pt x="523" y="327"/>
                  </a:lnTo>
                  <a:lnTo>
                    <a:pt x="523" y="0"/>
                  </a:lnTo>
                  <a:lnTo>
                    <a:pt x="260" y="0"/>
                  </a:lnTo>
                  <a:lnTo>
                    <a:pt x="260" y="40"/>
                  </a:lnTo>
                  <a:lnTo>
                    <a:pt x="476" y="40"/>
                  </a:lnTo>
                  <a:lnTo>
                    <a:pt x="476" y="286"/>
                  </a:lnTo>
                  <a:lnTo>
                    <a:pt x="348" y="286"/>
                  </a:lnTo>
                  <a:lnTo>
                    <a:pt x="260" y="286"/>
                  </a:lnTo>
                  <a:lnTo>
                    <a:pt x="260" y="327"/>
                  </a:lnTo>
                  <a:lnTo>
                    <a:pt x="350" y="327"/>
                  </a:lnTo>
                  <a:close/>
                  <a:moveTo>
                    <a:pt x="260" y="0"/>
                  </a:moveTo>
                  <a:lnTo>
                    <a:pt x="0" y="0"/>
                  </a:lnTo>
                  <a:lnTo>
                    <a:pt x="0" y="327"/>
                  </a:lnTo>
                  <a:lnTo>
                    <a:pt x="173" y="327"/>
                  </a:lnTo>
                  <a:lnTo>
                    <a:pt x="260" y="327"/>
                  </a:lnTo>
                  <a:lnTo>
                    <a:pt x="260" y="286"/>
                  </a:lnTo>
                  <a:lnTo>
                    <a:pt x="173" y="286"/>
                  </a:lnTo>
                  <a:lnTo>
                    <a:pt x="48" y="286"/>
                  </a:lnTo>
                  <a:lnTo>
                    <a:pt x="48" y="286"/>
                  </a:lnTo>
                  <a:lnTo>
                    <a:pt x="48" y="40"/>
                  </a:lnTo>
                  <a:lnTo>
                    <a:pt x="260" y="40"/>
                  </a:lnTo>
                  <a:lnTo>
                    <a:pt x="2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Freeform 96"/>
            <p:cNvSpPr>
              <a:spLocks/>
            </p:cNvSpPr>
            <p:nvPr/>
          </p:nvSpPr>
          <p:spPr bwMode="auto">
            <a:xfrm>
              <a:off x="6038234" y="3253838"/>
              <a:ext cx="191070" cy="19255"/>
            </a:xfrm>
            <a:custGeom>
              <a:avLst/>
              <a:gdLst>
                <a:gd name="T0" fmla="*/ 0 w 258"/>
                <a:gd name="T1" fmla="*/ 0 h 26"/>
                <a:gd name="T2" fmla="*/ 0 w 258"/>
                <a:gd name="T3" fmla="*/ 26 h 26"/>
                <a:gd name="T4" fmla="*/ 258 w 258"/>
                <a:gd name="T5" fmla="*/ 26 h 26"/>
                <a:gd name="T6" fmla="*/ 258 w 258"/>
                <a:gd name="T7" fmla="*/ 0 h 26"/>
                <a:gd name="T8" fmla="*/ 222 w 258"/>
                <a:gd name="T9" fmla="*/ 0 h 26"/>
                <a:gd name="T10" fmla="*/ 35 w 258"/>
                <a:gd name="T11" fmla="*/ 0 h 26"/>
                <a:gd name="T12" fmla="*/ 0 w 258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8" h="26">
                  <a:moveTo>
                    <a:pt x="0" y="0"/>
                  </a:moveTo>
                  <a:lnTo>
                    <a:pt x="0" y="26"/>
                  </a:lnTo>
                  <a:lnTo>
                    <a:pt x="258" y="26"/>
                  </a:lnTo>
                  <a:lnTo>
                    <a:pt x="258" y="0"/>
                  </a:lnTo>
                  <a:lnTo>
                    <a:pt x="222" y="0"/>
                  </a:lnTo>
                  <a:lnTo>
                    <a:pt x="3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34394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6" name="Teardrop 6">
            <a:extLst>
              <a:ext uri="{FF2B5EF4-FFF2-40B4-BE49-F238E27FC236}">
                <a16:creationId xmlns="" xmlns:a16="http://schemas.microsoft.com/office/drawing/2014/main" id="{FD0B5FA0-9535-4333-8033-777D56773644}"/>
              </a:ext>
            </a:extLst>
          </p:cNvPr>
          <p:cNvSpPr/>
          <p:nvPr/>
        </p:nvSpPr>
        <p:spPr>
          <a:xfrm rot="8100000">
            <a:off x="6201837" y="3920657"/>
            <a:ext cx="817021" cy="864534"/>
          </a:xfrm>
          <a:custGeom>
            <a:avLst/>
            <a:gdLst/>
            <a:ahLst/>
            <a:cxnLst/>
            <a:rect l="l" t="t" r="r" b="b"/>
            <a:pathLst>
              <a:path w="2483832" h="2483835">
                <a:moveTo>
                  <a:pt x="657616" y="1826218"/>
                </a:moveTo>
                <a:cubicBezTo>
                  <a:pt x="806520" y="1975122"/>
                  <a:pt x="1047940" y="1975122"/>
                  <a:pt x="1196844" y="1826218"/>
                </a:cubicBezTo>
                <a:cubicBezTo>
                  <a:pt x="1345748" y="1677314"/>
                  <a:pt x="1345748" y="1435894"/>
                  <a:pt x="1196844" y="1286990"/>
                </a:cubicBezTo>
                <a:cubicBezTo>
                  <a:pt x="1047940" y="1138086"/>
                  <a:pt x="806520" y="1138086"/>
                  <a:pt x="657616" y="1286990"/>
                </a:cubicBezTo>
                <a:cubicBezTo>
                  <a:pt x="508712" y="1435894"/>
                  <a:pt x="508712" y="1677314"/>
                  <a:pt x="657616" y="1826218"/>
                </a:cubicBezTo>
                <a:close/>
                <a:moveTo>
                  <a:pt x="293335" y="2190500"/>
                </a:moveTo>
                <a:cubicBezTo>
                  <a:pt x="112098" y="2009262"/>
                  <a:pt x="0" y="1758885"/>
                  <a:pt x="0" y="1482325"/>
                </a:cubicBezTo>
                <a:cubicBezTo>
                  <a:pt x="0" y="929206"/>
                  <a:pt x="459290" y="590078"/>
                  <a:pt x="1001509" y="480815"/>
                </a:cubicBezTo>
                <a:cubicBezTo>
                  <a:pt x="1569704" y="366317"/>
                  <a:pt x="1861757" y="259925"/>
                  <a:pt x="2483832" y="0"/>
                </a:cubicBezTo>
                <a:cubicBezTo>
                  <a:pt x="2230640" y="682694"/>
                  <a:pt x="2130986" y="873716"/>
                  <a:pt x="2003018" y="1482325"/>
                </a:cubicBezTo>
                <a:cubicBezTo>
                  <a:pt x="1901990" y="2042180"/>
                  <a:pt x="1554627" y="2483835"/>
                  <a:pt x="1001509" y="2483835"/>
                </a:cubicBezTo>
                <a:cubicBezTo>
                  <a:pt x="724950" y="2483835"/>
                  <a:pt x="474573" y="2371737"/>
                  <a:pt x="293335" y="219050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/>
          </a:p>
        </p:txBody>
      </p:sp>
      <p:sp>
        <p:nvSpPr>
          <p:cNvPr id="29" name="CaixaDeTexto 22"/>
          <p:cNvSpPr txBox="1"/>
          <p:nvPr/>
        </p:nvSpPr>
        <p:spPr>
          <a:xfrm>
            <a:off x="12768767" y="6322386"/>
            <a:ext cx="341846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>
                <a:latin typeface="Century Gothic" panose="020B0502020202020204" pitchFamily="34" charset="0"/>
              </a:rPr>
              <a:t>https://czentr14uzlovaya-r71.gosweb.gosuslugi.ru</a:t>
            </a:r>
            <a:endParaRPr lang="pt-BR" sz="2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60821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autoRev="1" fill="hold" grpId="1" nodeType="withEffect">
                                  <p:stCondLst>
                                    <p:cond delay="450"/>
                                  </p:stCondLst>
                                  <p:childTnLst>
                                    <p:animScale>
                                      <p:cBhvr>
                                        <p:cTn id="11" dur="1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3" presetClass="path" presetSubtype="0" decel="10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-4.79613E-6 5.73863E-7 L -4.79613E-6 0.0381 " pathEditMode="relative" rAng="0" ptsTypes="AA">
                                      <p:cBhvr>
                                        <p:cTn id="16" dur="5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97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3" presetClass="path" presetSubtype="0" decel="100000" fill="hold" grpId="1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-4.79613E-6 5.73863E-7 L -4.79613E-6 0.0381 " pathEditMode="relative" rAng="0" ptsTypes="AA">
                                      <p:cBhvr>
                                        <p:cTn id="21" dur="5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97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3" presetClass="path" presetSubtype="0" decel="100000" fill="hold" grpId="1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-4.79613E-6 5.73863E-7 L -4.79613E-6 0.0381 " pathEditMode="relative" rAng="0" ptsTypes="AA">
                                      <p:cBhvr>
                                        <p:cTn id="26" dur="5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9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mph" presetSubtype="0" decel="100000" autoRev="1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33" dur="150" fill="hold"/>
                                        <p:tgtEl>
                                          <p:spTgt spid="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3" presetClass="pat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79613E-6 5.73863E-7 L -4.79613E-6 0.0381 " pathEditMode="relative" rAng="0" ptsTypes="AA">
                                      <p:cBhvr>
                                        <p:cTn id="38" dur="5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97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3" presetClass="path" presetSubtype="0" decel="10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4.79613E-6 5.73863E-7 L -4.79613E-6 0.0381 " pathEditMode="relative" rAng="0" ptsTypes="AA">
                                      <p:cBhvr>
                                        <p:cTn id="43" dur="50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9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mph" presetSubtype="0" decel="100000" autoRev="1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50" dur="150" fill="hold"/>
                                        <p:tgtEl>
                                          <p:spTgt spid="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3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79613E-6 5.73863E-7 L -4.79613E-6 0.0381 " pathEditMode="relative" rAng="0" ptsTypes="AA">
                                      <p:cBhvr>
                                        <p:cTn id="55" dur="50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97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3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79613E-6 5.73863E-7 L -4.79613E-6 0.0381 " pathEditMode="relative" rAng="0" ptsTypes="AA">
                                      <p:cBhvr>
                                        <p:cTn id="60" dur="500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97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" presetClass="emph" presetSubtype="0" decel="100000" autoRev="1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Scale>
                                      <p:cBhvr>
                                        <p:cTn id="67" dur="1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3" presetClass="path" presetSubtype="0" decel="10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4.79613E-6 5.73863E-7 L -4.79613E-6 0.0381 " pathEditMode="relative" rAng="0" ptsTypes="AA">
                                      <p:cBhvr>
                                        <p:cTn id="72" dur="5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97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3" presetClass="pat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07648E-6 1.82125E-6 L 0.04041 1.82125E-6 " pathEditMode="relative" rAng="0" ptsTypes="AA">
                                      <p:cBhvr>
                                        <p:cTn id="81" dur="5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6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2" presetClass="entr" presetSubtype="1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grpId="1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2.17521E-6 4.8497E-6 L 0.00054 0.02957 " pathEditMode="relative" rAng="0" ptsTypes="AA">
                                      <p:cBhvr>
                                        <p:cTn id="90" dur="5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1479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63" presetClass="path" presetSubtype="0" accel="50000" decel="50000" fill="hold" grpId="1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1.197E-6 -9.51615E-7 L 0.00054 0.02524 " pathEditMode="relative" rAng="0" ptsTypes="AA">
                                      <p:cBhvr>
                                        <p:cTn id="95" dur="5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1254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63" presetClass="path" presetSubtype="0" accel="50000" decel="5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4.08191E-6 -9.51615E-7 L 0.00967 0.03842 " pathEditMode="relative" rAng="0" ptsTypes="AA">
                                      <p:cBhvr>
                                        <p:cTn id="100" dur="500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" y="1913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63" presetClass="path" presetSubtype="0" decel="10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4.79613E-6 5.73863E-7 L -4.79613E-6 0.0381 " pathEditMode="relative" rAng="0" ptsTypes="AA">
                                      <p:cBhvr>
                                        <p:cTn id="105" dur="5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2" grpId="0"/>
      <p:bldP spid="12" grpId="1"/>
      <p:bldP spid="13" grpId="0"/>
      <p:bldP spid="13" grpId="1"/>
      <p:bldP spid="20" grpId="0"/>
      <p:bldP spid="20" grpId="1"/>
      <p:bldP spid="21" grpId="0"/>
      <p:bldP spid="21" grpId="1"/>
      <p:bldP spid="22" grpId="0"/>
      <p:bldP spid="22" grpId="1"/>
      <p:bldP spid="23" grpId="0"/>
      <p:bldP spid="23" grpId="1"/>
      <p:bldP spid="24" grpId="0"/>
      <p:bldP spid="24" grpId="1"/>
      <p:bldP spid="28" grpId="0"/>
      <p:bldP spid="28" grpId="1"/>
      <p:bldP spid="33" grpId="0" animBg="1"/>
      <p:bldP spid="33" grpId="1" animBg="1"/>
      <p:bldP spid="26" grpId="0" animBg="1"/>
      <p:bldP spid="26" grpId="1" animBg="1"/>
      <p:bldP spid="29" grpId="0"/>
      <p:bldP spid="29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" y="0"/>
            <a:ext cx="17557045" cy="9875838"/>
          </a:xfrm>
          <a:prstGeom prst="rect">
            <a:avLst/>
          </a:prstGeom>
        </p:spPr>
      </p:pic>
      <p:pic>
        <p:nvPicPr>
          <p:cNvPr id="54" name="Imagem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9553"/>
          <a:stretch/>
        </p:blipFill>
        <p:spPr>
          <a:xfrm>
            <a:off x="1145" y="-1"/>
            <a:ext cx="17557045" cy="2286001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2601454" y="4535338"/>
            <a:ext cx="1421895" cy="486911"/>
          </a:xfrm>
          <a:prstGeom prst="rect">
            <a:avLst/>
          </a:prstGeom>
          <a:noFill/>
        </p:spPr>
        <p:txBody>
          <a:bodyPr wrap="none" lIns="131683" tIns="65841" rIns="131683" bIns="65841" rtlCol="0">
            <a:spAutoFit/>
          </a:bodyPr>
          <a:lstStyle/>
          <a:p>
            <a:pPr algn="ctr"/>
            <a:r>
              <a:rPr lang="en-US" sz="23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grpSp>
        <p:nvGrpSpPr>
          <p:cNvPr id="2" name="Группа 1">
            <a:extLst>
              <a:ext uri="{FF2B5EF4-FFF2-40B4-BE49-F238E27FC236}">
                <a16:creationId xmlns="" xmlns:a16="http://schemas.microsoft.com/office/drawing/2014/main" id="{CD13B1C6-6105-4B9A-90A2-6688559988DF}"/>
              </a:ext>
            </a:extLst>
          </p:cNvPr>
          <p:cNvGrpSpPr/>
          <p:nvPr/>
        </p:nvGrpSpPr>
        <p:grpSpPr>
          <a:xfrm>
            <a:off x="2281573" y="2854888"/>
            <a:ext cx="2924373" cy="7020950"/>
            <a:chOff x="3000527" y="2252109"/>
            <a:chExt cx="2492816" cy="6051238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3235217" y="3818071"/>
              <a:ext cx="2023440" cy="4485276"/>
            </a:xfrm>
            <a:custGeom>
              <a:avLst/>
              <a:gdLst>
                <a:gd name="T0" fmla="*/ 78 w 78"/>
                <a:gd name="T1" fmla="*/ 0 h 172"/>
                <a:gd name="T2" fmla="*/ 78 w 78"/>
                <a:gd name="T3" fmla="*/ 172 h 172"/>
                <a:gd name="T4" fmla="*/ 0 w 78"/>
                <a:gd name="T5" fmla="*/ 172 h 172"/>
                <a:gd name="T6" fmla="*/ 0 w 78"/>
                <a:gd name="T7" fmla="*/ 0 h 172"/>
                <a:gd name="T8" fmla="*/ 78 w 78"/>
                <a:gd name="T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72">
                  <a:moveTo>
                    <a:pt x="78" y="0"/>
                  </a:moveTo>
                  <a:cubicBezTo>
                    <a:pt x="78" y="172"/>
                    <a:pt x="78" y="172"/>
                    <a:pt x="78" y="172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31"/>
                    <a:pt x="61" y="31"/>
                    <a:pt x="78" y="0"/>
                  </a:cubicBezTo>
                  <a:close/>
                </a:path>
              </a:pathLst>
            </a:custGeom>
            <a:solidFill>
              <a:srgbClr val="A6CC48"/>
            </a:solidFill>
            <a:ln>
              <a:noFill/>
            </a:ln>
          </p:spPr>
          <p:txBody>
            <a:bodyPr vert="horz" wrap="square" lIns="131683" tIns="65841" rIns="131683" bIns="65841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3235217" y="2252109"/>
              <a:ext cx="2023440" cy="2034606"/>
            </a:xfrm>
            <a:prstGeom prst="ellipse">
              <a:avLst/>
            </a:prstGeom>
            <a:solidFill>
              <a:srgbClr val="A6CC48"/>
            </a:solidFill>
            <a:ln>
              <a:noFill/>
            </a:ln>
          </p:spPr>
          <p:txBody>
            <a:bodyPr vert="horz" wrap="square" lIns="131683" tIns="65841" rIns="131683" bIns="65841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000527" y="5154563"/>
              <a:ext cx="2492816" cy="857351"/>
            </a:xfrm>
            <a:prstGeom prst="rect">
              <a:avLst/>
            </a:prstGeom>
            <a:noFill/>
          </p:spPr>
          <p:txBody>
            <a:bodyPr wrap="square" lIns="131683" tIns="65841" rIns="131683" bIns="65841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chemeClr val="bg1"/>
                  </a:solidFill>
                </a:rPr>
                <a:t>у</a:t>
              </a:r>
              <a:r>
                <a:rPr lang="ru-RU" sz="2800" b="1" dirty="0" smtClean="0">
                  <a:solidFill>
                    <a:schemeClr val="bg1"/>
                  </a:solidFill>
                </a:rPr>
                <a:t>чащихся </a:t>
              </a:r>
              <a:r>
                <a:rPr lang="ru-RU" sz="2800" b="1" dirty="0">
                  <a:solidFill>
                    <a:schemeClr val="bg1"/>
                  </a:solidFill>
                </a:rPr>
                <a:t/>
              </a:r>
              <a:br>
                <a:rPr lang="ru-RU" sz="2800" b="1" dirty="0">
                  <a:solidFill>
                    <a:schemeClr val="bg1"/>
                  </a:solidFill>
                </a:rPr>
              </a:br>
              <a:r>
                <a:rPr lang="ru-RU" sz="2800" b="1" dirty="0" smtClean="0">
                  <a:solidFill>
                    <a:schemeClr val="bg1"/>
                  </a:solidFill>
                </a:rPr>
                <a:t>1-11 </a:t>
              </a:r>
              <a:r>
                <a:rPr lang="ru-RU" sz="2800" b="1" dirty="0">
                  <a:solidFill>
                    <a:schemeClr val="bg1"/>
                  </a:solidFill>
                </a:rPr>
                <a:t>классов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401859" y="2619913"/>
              <a:ext cx="1690155" cy="1281780"/>
            </a:xfrm>
            <a:prstGeom prst="rect">
              <a:avLst/>
            </a:prstGeom>
            <a:noFill/>
          </p:spPr>
          <p:txBody>
            <a:bodyPr wrap="none" lIns="131683" tIns="65841" rIns="131683" bIns="65841" rtlCol="0">
              <a:spAutoFit/>
            </a:bodyPr>
            <a:lstStyle/>
            <a:p>
              <a:pPr algn="ctr"/>
              <a:r>
                <a:rPr lang="ru-RU" sz="8800" b="1" dirty="0" smtClean="0">
                  <a:solidFill>
                    <a:schemeClr val="bg1"/>
                  </a:solidFill>
                  <a:latin typeface="+mj-lt"/>
                </a:rPr>
                <a:t>149</a:t>
              </a:r>
              <a:endParaRPr lang="en-US" sz="88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3" name="Группа 2">
            <a:extLst>
              <a:ext uri="{FF2B5EF4-FFF2-40B4-BE49-F238E27FC236}">
                <a16:creationId xmlns="" xmlns:a16="http://schemas.microsoft.com/office/drawing/2014/main" id="{8DD7FB05-BA91-4116-9F45-CD04A398EC61}"/>
              </a:ext>
            </a:extLst>
          </p:cNvPr>
          <p:cNvGrpSpPr/>
          <p:nvPr/>
        </p:nvGrpSpPr>
        <p:grpSpPr>
          <a:xfrm>
            <a:off x="6694589" y="2838347"/>
            <a:ext cx="2689540" cy="7020950"/>
            <a:chOff x="6145950" y="2252109"/>
            <a:chExt cx="2228851" cy="6051238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6248656" y="3818071"/>
              <a:ext cx="2023440" cy="4485276"/>
            </a:xfrm>
            <a:custGeom>
              <a:avLst/>
              <a:gdLst>
                <a:gd name="T0" fmla="*/ 78 w 78"/>
                <a:gd name="T1" fmla="*/ 0 h 172"/>
                <a:gd name="T2" fmla="*/ 78 w 78"/>
                <a:gd name="T3" fmla="*/ 172 h 172"/>
                <a:gd name="T4" fmla="*/ 0 w 78"/>
                <a:gd name="T5" fmla="*/ 172 h 172"/>
                <a:gd name="T6" fmla="*/ 0 w 78"/>
                <a:gd name="T7" fmla="*/ 0 h 172"/>
                <a:gd name="T8" fmla="*/ 78 w 78"/>
                <a:gd name="T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172">
                  <a:moveTo>
                    <a:pt x="78" y="0"/>
                  </a:moveTo>
                  <a:cubicBezTo>
                    <a:pt x="78" y="172"/>
                    <a:pt x="78" y="172"/>
                    <a:pt x="78" y="172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6" y="31"/>
                    <a:pt x="61" y="31"/>
                    <a:pt x="78" y="0"/>
                  </a:cubicBezTo>
                  <a:close/>
                </a:path>
              </a:pathLst>
            </a:custGeom>
            <a:solidFill>
              <a:srgbClr val="00AEEF"/>
            </a:solidFill>
            <a:ln>
              <a:noFill/>
            </a:ln>
          </p:spPr>
          <p:txBody>
            <a:bodyPr vert="horz" wrap="square" lIns="131683" tIns="65841" rIns="131683" bIns="65841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Oval 11"/>
            <p:cNvSpPr>
              <a:spLocks noChangeArrowheads="1"/>
            </p:cNvSpPr>
            <p:nvPr/>
          </p:nvSpPr>
          <p:spPr bwMode="auto">
            <a:xfrm>
              <a:off x="6248656" y="2252109"/>
              <a:ext cx="2023440" cy="2034606"/>
            </a:xfrm>
            <a:prstGeom prst="ellipse">
              <a:avLst/>
            </a:prstGeom>
            <a:solidFill>
              <a:srgbClr val="00AEEF"/>
            </a:solidFill>
            <a:ln>
              <a:noFill/>
            </a:ln>
          </p:spPr>
          <p:txBody>
            <a:bodyPr vert="horz" wrap="square" lIns="131683" tIns="65841" rIns="131683" bIns="65841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145950" y="5168820"/>
              <a:ext cx="2228851" cy="1600101"/>
            </a:xfrm>
            <a:prstGeom prst="rect">
              <a:avLst/>
            </a:prstGeom>
            <a:noFill/>
          </p:spPr>
          <p:txBody>
            <a:bodyPr wrap="square" lIns="131683" tIns="65841" rIns="131683" bIns="65841" rtlCol="0">
              <a:spAutoFit/>
            </a:bodyPr>
            <a:lstStyle/>
            <a:p>
              <a:pPr algn="ctr"/>
              <a:r>
                <a:rPr lang="ru-RU" sz="2800" b="1" dirty="0">
                  <a:solidFill>
                    <a:schemeClr val="bg1"/>
                  </a:solidFill>
                </a:rPr>
                <a:t>в</a:t>
              </a:r>
              <a:r>
                <a:rPr lang="ru-RU" sz="2800" b="1" dirty="0" smtClean="0">
                  <a:solidFill>
                    <a:schemeClr val="bg1"/>
                  </a:solidFill>
                </a:rPr>
                <a:t>оспитанников  4-х дошкольных </a:t>
              </a:r>
              <a:r>
                <a:rPr lang="ru-RU" sz="2800" b="1" dirty="0">
                  <a:solidFill>
                    <a:schemeClr val="bg1"/>
                  </a:solidFill>
                </a:rPr>
                <a:t>групп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675935" y="2642767"/>
              <a:ext cx="220439" cy="1281780"/>
            </a:xfrm>
            <a:prstGeom prst="rect">
              <a:avLst/>
            </a:prstGeom>
            <a:noFill/>
          </p:spPr>
          <p:txBody>
            <a:bodyPr wrap="none" lIns="131683" tIns="65841" rIns="131683" bIns="65841" rtlCol="0">
              <a:spAutoFit/>
            </a:bodyPr>
            <a:lstStyle/>
            <a:p>
              <a:pPr algn="ctr"/>
              <a:endParaRPr lang="en-US" sz="88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102BA61B-5DA4-4456-A0D4-E38B04680954}"/>
              </a:ext>
            </a:extLst>
          </p:cNvPr>
          <p:cNvGrpSpPr/>
          <p:nvPr/>
        </p:nvGrpSpPr>
        <p:grpSpPr>
          <a:xfrm>
            <a:off x="10965336" y="2038351"/>
            <a:ext cx="3207864" cy="7775575"/>
            <a:chOff x="9105900" y="2252109"/>
            <a:chExt cx="2457450" cy="6015591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262094" y="3818071"/>
              <a:ext cx="2048589" cy="4449629"/>
            </a:xfrm>
            <a:custGeom>
              <a:avLst/>
              <a:gdLst>
                <a:gd name="T0" fmla="*/ 79 w 79"/>
                <a:gd name="T1" fmla="*/ 0 h 172"/>
                <a:gd name="T2" fmla="*/ 79 w 79"/>
                <a:gd name="T3" fmla="*/ 172 h 172"/>
                <a:gd name="T4" fmla="*/ 0 w 79"/>
                <a:gd name="T5" fmla="*/ 172 h 172"/>
                <a:gd name="T6" fmla="*/ 0 w 79"/>
                <a:gd name="T7" fmla="*/ 0 h 172"/>
                <a:gd name="T8" fmla="*/ 79 w 79"/>
                <a:gd name="T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72">
                  <a:moveTo>
                    <a:pt x="79" y="0"/>
                  </a:moveTo>
                  <a:cubicBezTo>
                    <a:pt x="79" y="172"/>
                    <a:pt x="79" y="172"/>
                    <a:pt x="79" y="172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7" y="31"/>
                    <a:pt x="62" y="31"/>
                    <a:pt x="79" y="0"/>
                  </a:cubicBezTo>
                  <a:close/>
                </a:path>
              </a:pathLst>
            </a:custGeom>
            <a:solidFill>
              <a:srgbClr val="1AA97C"/>
            </a:solidFill>
            <a:ln>
              <a:noFill/>
            </a:ln>
          </p:spPr>
          <p:txBody>
            <a:bodyPr vert="horz" wrap="square" lIns="131683" tIns="65841" rIns="131683" bIns="65841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9262094" y="2252109"/>
              <a:ext cx="2048589" cy="2034606"/>
            </a:xfrm>
            <a:prstGeom prst="ellipse">
              <a:avLst/>
            </a:prstGeom>
            <a:solidFill>
              <a:srgbClr val="1AA97C"/>
            </a:solidFill>
            <a:ln>
              <a:noFill/>
            </a:ln>
          </p:spPr>
          <p:txBody>
            <a:bodyPr vert="horz" wrap="square" lIns="131683" tIns="65841" rIns="131683" bIns="65841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9105900" y="4472009"/>
              <a:ext cx="2457450" cy="3245950"/>
            </a:xfrm>
            <a:prstGeom prst="rect">
              <a:avLst/>
            </a:prstGeom>
            <a:noFill/>
          </p:spPr>
          <p:txBody>
            <a:bodyPr wrap="square" lIns="131683" tIns="65841" rIns="131683" bIns="65841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chemeClr val="bg1"/>
                  </a:solidFill>
                </a:rPr>
                <a:t>сотрудников </a:t>
              </a:r>
              <a:endParaRPr lang="ru-RU" sz="2400" b="1" dirty="0">
                <a:solidFill>
                  <a:schemeClr val="bg1"/>
                </a:solidFill>
              </a:endParaRPr>
            </a:p>
            <a:p>
              <a:pPr algn="ctr"/>
              <a:r>
                <a:rPr lang="ru-RU" sz="2400" b="1" dirty="0">
                  <a:solidFill>
                    <a:schemeClr val="bg1"/>
                  </a:solidFill>
                </a:rPr>
                <a:t>из них: </a:t>
              </a:r>
              <a:br>
                <a:rPr lang="ru-RU" sz="2400" b="1" dirty="0">
                  <a:solidFill>
                    <a:schemeClr val="bg1"/>
                  </a:solidFill>
                </a:rPr>
              </a:br>
              <a:r>
                <a:rPr lang="ru-RU" sz="2400" b="1" dirty="0" smtClean="0">
                  <a:solidFill>
                    <a:schemeClr val="bg1"/>
                  </a:solidFill>
                </a:rPr>
                <a:t>14 </a:t>
              </a:r>
              <a:r>
                <a:rPr lang="ru-RU" sz="2400" b="1" dirty="0" smtClean="0">
                  <a:solidFill>
                    <a:schemeClr val="bg1"/>
                  </a:solidFill>
                </a:rPr>
                <a:t>учителей, </a:t>
              </a:r>
              <a:r>
                <a:rPr lang="ru-RU" sz="2400" b="1" dirty="0">
                  <a:solidFill>
                    <a:schemeClr val="bg1"/>
                  </a:solidFill>
                </a:rPr>
                <a:t/>
              </a:r>
              <a:br>
                <a:rPr lang="ru-RU" sz="2400" b="1" dirty="0">
                  <a:solidFill>
                    <a:schemeClr val="bg1"/>
                  </a:solidFill>
                </a:rPr>
              </a:br>
              <a:r>
                <a:rPr lang="ru-RU" sz="2400" b="1" dirty="0" smtClean="0">
                  <a:solidFill>
                    <a:schemeClr val="bg1"/>
                  </a:solidFill>
                </a:rPr>
                <a:t>7</a:t>
              </a:r>
              <a:r>
                <a:rPr lang="ru-RU" sz="2400" b="1" dirty="0" smtClean="0">
                  <a:solidFill>
                    <a:schemeClr val="bg1"/>
                  </a:solidFill>
                </a:rPr>
                <a:t> </a:t>
              </a:r>
              <a:r>
                <a:rPr lang="ru-RU" sz="2400" b="1" dirty="0" smtClean="0">
                  <a:solidFill>
                    <a:schemeClr val="bg1"/>
                  </a:solidFill>
                </a:rPr>
                <a:t>воспитателей</a:t>
              </a:r>
            </a:p>
            <a:p>
              <a:pPr algn="ctr"/>
              <a:r>
                <a:rPr lang="ru-RU" sz="2400" b="1" dirty="0" smtClean="0">
                  <a:solidFill>
                    <a:schemeClr val="bg1"/>
                  </a:solidFill>
                </a:rPr>
                <a:t>1 музыкальный руководитель</a:t>
              </a:r>
            </a:p>
            <a:p>
              <a:pPr algn="ctr"/>
              <a:r>
                <a:rPr lang="ru-RU" sz="2400" b="1" dirty="0" smtClean="0">
                  <a:solidFill>
                    <a:schemeClr val="bg1"/>
                  </a:solidFill>
                </a:rPr>
                <a:t>1 педагог-психолог и педагог-дефектолог,</a:t>
              </a:r>
            </a:p>
            <a:p>
              <a:pPr algn="ctr"/>
              <a:r>
                <a:rPr lang="ru-RU" sz="2400" b="1" dirty="0" smtClean="0">
                  <a:solidFill>
                    <a:schemeClr val="bg1"/>
                  </a:solidFill>
                </a:rPr>
                <a:t>советник директора по воспитанию</a:t>
              </a:r>
            </a:p>
            <a:p>
              <a:pPr algn="ctr"/>
              <a:endParaRPr lang="ru-RU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794361" y="2621931"/>
              <a:ext cx="1080529" cy="1150564"/>
            </a:xfrm>
            <a:prstGeom prst="rect">
              <a:avLst/>
            </a:prstGeom>
            <a:noFill/>
          </p:spPr>
          <p:txBody>
            <a:bodyPr wrap="none" lIns="131683" tIns="65841" rIns="131683" bIns="65841" rtlCol="0">
              <a:spAutoFit/>
            </a:bodyPr>
            <a:lstStyle/>
            <a:p>
              <a:pPr algn="ctr"/>
              <a:r>
                <a:rPr lang="ru-RU" sz="8800" b="1" dirty="0" smtClean="0">
                  <a:solidFill>
                    <a:schemeClr val="bg1"/>
                  </a:solidFill>
                  <a:latin typeface="+mj-lt"/>
                </a:rPr>
                <a:t>58</a:t>
              </a:r>
              <a:endParaRPr lang="en-US" sz="88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pic>
        <p:nvPicPr>
          <p:cNvPr id="52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2444" b="85340"/>
          <a:stretch/>
        </p:blipFill>
        <p:spPr>
          <a:xfrm>
            <a:off x="0" y="0"/>
            <a:ext cx="15372205" cy="1447800"/>
          </a:xfrm>
          <a:prstGeom prst="rect">
            <a:avLst/>
          </a:prstGeom>
        </p:spPr>
      </p:pic>
      <p:sp>
        <p:nvSpPr>
          <p:cNvPr id="53" name="CaixaDeTexto 5"/>
          <p:cNvSpPr txBox="1"/>
          <p:nvPr/>
        </p:nvSpPr>
        <p:spPr>
          <a:xfrm>
            <a:off x="468469" y="202674"/>
            <a:ext cx="14295281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65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ЦЕНТР ОБРАЗОВАНИЯ №14</a:t>
            </a:r>
            <a:endParaRPr lang="pt-BR" sz="65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58" name="Imagem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4391" t="8487" r="726" b="75310"/>
          <a:stretch/>
        </p:blipFill>
        <p:spPr>
          <a:xfrm>
            <a:off x="16573500" y="838200"/>
            <a:ext cx="857250" cy="1600200"/>
          </a:xfrm>
          <a:prstGeom prst="rect">
            <a:avLst/>
          </a:prstGeom>
        </p:spPr>
      </p:pic>
      <p:sp>
        <p:nvSpPr>
          <p:cNvPr id="59" name="CaixaDeTexto 6"/>
          <p:cNvSpPr txBox="1"/>
          <p:nvPr/>
        </p:nvSpPr>
        <p:spPr>
          <a:xfrm>
            <a:off x="468469" y="1344684"/>
            <a:ext cx="14295281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 2024 года муниципальная площадка по вопросам воспитания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>
              <a:lnSpc>
                <a:spcPct val="90000"/>
              </a:lnSpc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296151" y="3295650"/>
            <a:ext cx="146684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 smtClean="0">
                <a:solidFill>
                  <a:schemeClr val="bg1"/>
                </a:solidFill>
                <a:latin typeface="+mj-lt"/>
              </a:rPr>
              <a:t>49</a:t>
            </a:r>
            <a:endParaRPr lang="en-US" sz="8800" b="1" dirty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601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3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07648E-6 1.82125E-6 L 0.04041 1.82125E-6 " pathEditMode="relative" rAng="0" ptsTypes="AA">
                                      <p:cBhvr>
                                        <p:cTn id="13" dur="500" spd="-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6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" presetClass="entr" presetSubtype="1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decel="10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3.11635E-6 2.71661E-7 L 3.11635E-6 0.03858 " pathEditMode="relative" rAng="0" ptsTypes="AA">
                                      <p:cBhvr>
                                        <p:cTn id="22" dur="500" spd="-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2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3" presetClass="path" presetSubtype="0" decel="100000" fill="hold" grpId="1" nodeType="withEffect">
                                  <p:stCondLst>
                                    <p:cond delay="350"/>
                                  </p:stCondLst>
                                  <p:childTnLst>
                                    <p:animMotion origin="layout" path="M 4.07648E-6 -1.38563E-6 L 0.03715 -1.38563E-6 " pathEditMode="relative" rAng="0" ptsTypes="AA">
                                      <p:cBhvr>
                                        <p:cTn id="27" dur="500" spd="-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3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3" grpId="1"/>
      <p:bldP spid="59" grpId="0"/>
      <p:bldP spid="5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5" y="0"/>
            <a:ext cx="17557045" cy="9875838"/>
          </a:xfrm>
          <a:prstGeom prst="rect">
            <a:avLst/>
          </a:prstGeom>
        </p:spPr>
      </p:pic>
      <p:sp>
        <p:nvSpPr>
          <p:cNvPr id="141" name="TextBox 140"/>
          <p:cNvSpPr txBox="1"/>
          <p:nvPr/>
        </p:nvSpPr>
        <p:spPr>
          <a:xfrm>
            <a:off x="247649" y="2340950"/>
            <a:ext cx="4584917" cy="994742"/>
          </a:xfrm>
          <a:prstGeom prst="rect">
            <a:avLst/>
          </a:prstGeom>
          <a:noFill/>
        </p:spPr>
        <p:txBody>
          <a:bodyPr wrap="square" lIns="131683" tIns="65841" rIns="131683" bIns="65841" rtlCol="0">
            <a:spAutoFit/>
          </a:bodyPr>
          <a:lstStyle/>
          <a:p>
            <a:pPr algn="r"/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Повышение качества образования</a:t>
            </a: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13072139" y="2322392"/>
            <a:ext cx="4487199" cy="1425630"/>
          </a:xfrm>
          <a:prstGeom prst="rect">
            <a:avLst/>
          </a:prstGeom>
          <a:noFill/>
        </p:spPr>
        <p:txBody>
          <a:bodyPr wrap="square" lIns="131683" tIns="65841" rIns="131683" bIns="65841" rtlCol="0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Совершенствование материально-технической базы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0" y="4457986"/>
            <a:ext cx="4979773" cy="1425630"/>
          </a:xfrm>
          <a:prstGeom prst="rect">
            <a:avLst/>
          </a:prstGeom>
          <a:noFill/>
        </p:spPr>
        <p:txBody>
          <a:bodyPr wrap="square" lIns="131683" tIns="65841" rIns="131683" bIns="65841" rtlCol="0">
            <a:spAutoFit/>
          </a:bodyPr>
          <a:lstStyle/>
          <a:p>
            <a:pPr lvl="0" algn="r"/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Становление гуманистической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воспитательной системы</a:t>
            </a:r>
          </a:p>
        </p:txBody>
      </p:sp>
      <p:pic>
        <p:nvPicPr>
          <p:cNvPr id="153" name="Imagem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9553"/>
          <a:stretch/>
        </p:blipFill>
        <p:spPr>
          <a:xfrm>
            <a:off x="0" y="0"/>
            <a:ext cx="17557045" cy="2019300"/>
          </a:xfrm>
          <a:prstGeom prst="rect">
            <a:avLst/>
          </a:prstGeom>
        </p:spPr>
      </p:pic>
      <p:pic>
        <p:nvPicPr>
          <p:cNvPr id="152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2444" b="85340"/>
          <a:stretch/>
        </p:blipFill>
        <p:spPr>
          <a:xfrm>
            <a:off x="0" y="0"/>
            <a:ext cx="15372205" cy="1447800"/>
          </a:xfrm>
          <a:prstGeom prst="rect">
            <a:avLst/>
          </a:prstGeom>
        </p:spPr>
      </p:pic>
      <p:sp>
        <p:nvSpPr>
          <p:cNvPr id="154" name="CaixaDeTexto 5"/>
          <p:cNvSpPr txBox="1"/>
          <p:nvPr/>
        </p:nvSpPr>
        <p:spPr>
          <a:xfrm>
            <a:off x="468469" y="202674"/>
            <a:ext cx="14295281" cy="99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65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ПРИОРИТЕТНЫЕ НАПРАВЛЕНИЯ </a:t>
            </a:r>
            <a:endParaRPr lang="pt-BR" sz="65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55" name="CaixaDeTexto 6"/>
          <p:cNvSpPr txBox="1"/>
          <p:nvPr/>
        </p:nvSpPr>
        <p:spPr>
          <a:xfrm>
            <a:off x="468469" y="1344684"/>
            <a:ext cx="14295281" cy="4662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pt-BR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pSp>
        <p:nvGrpSpPr>
          <p:cNvPr id="2" name="Группа 18">
            <a:extLst>
              <a:ext uri="{FF2B5EF4-FFF2-40B4-BE49-F238E27FC236}">
                <a16:creationId xmlns="" xmlns:a16="http://schemas.microsoft.com/office/drawing/2014/main" id="{A269E86D-EE6F-45E5-8C5B-4BE9BD728A4A}"/>
              </a:ext>
            </a:extLst>
          </p:cNvPr>
          <p:cNvGrpSpPr/>
          <p:nvPr/>
        </p:nvGrpSpPr>
        <p:grpSpPr>
          <a:xfrm>
            <a:off x="4744684" y="2544000"/>
            <a:ext cx="8069968" cy="7517223"/>
            <a:chOff x="4744684" y="2544000"/>
            <a:chExt cx="8069968" cy="7517223"/>
          </a:xfrm>
        </p:grpSpPr>
        <p:grpSp>
          <p:nvGrpSpPr>
            <p:cNvPr id="4" name="Группа 16">
              <a:extLst>
                <a:ext uri="{FF2B5EF4-FFF2-40B4-BE49-F238E27FC236}">
                  <a16:creationId xmlns="" xmlns:a16="http://schemas.microsoft.com/office/drawing/2014/main" id="{F28215F7-DB22-4BE9-A884-A0D5B66356B6}"/>
                </a:ext>
              </a:extLst>
            </p:cNvPr>
            <p:cNvGrpSpPr/>
            <p:nvPr/>
          </p:nvGrpSpPr>
          <p:grpSpPr>
            <a:xfrm>
              <a:off x="4744684" y="2567668"/>
              <a:ext cx="8069968" cy="7493555"/>
              <a:chOff x="4744684" y="2567668"/>
              <a:chExt cx="8069968" cy="7493555"/>
            </a:xfrm>
          </p:grpSpPr>
          <p:sp>
            <p:nvSpPr>
              <p:cNvPr id="3" name="Freeform 9"/>
              <p:cNvSpPr>
                <a:spLocks noEditPoints="1"/>
              </p:cNvSpPr>
              <p:nvPr/>
            </p:nvSpPr>
            <p:spPr bwMode="auto">
              <a:xfrm>
                <a:off x="5226793" y="2567668"/>
                <a:ext cx="7090820" cy="3535350"/>
              </a:xfrm>
              <a:custGeom>
                <a:avLst/>
                <a:gdLst>
                  <a:gd name="T0" fmla="*/ 2724 w 2812"/>
                  <a:gd name="T1" fmla="*/ 330 h 1402"/>
                  <a:gd name="T2" fmla="*/ 2706 w 2812"/>
                  <a:gd name="T3" fmla="*/ 1262 h 1402"/>
                  <a:gd name="T4" fmla="*/ 2654 w 2812"/>
                  <a:gd name="T5" fmla="*/ 1311 h 1402"/>
                  <a:gd name="T6" fmla="*/ 2644 w 2812"/>
                  <a:gd name="T7" fmla="*/ 250 h 1402"/>
                  <a:gd name="T8" fmla="*/ 2597 w 2812"/>
                  <a:gd name="T9" fmla="*/ 253 h 1402"/>
                  <a:gd name="T10" fmla="*/ 2567 w 2812"/>
                  <a:gd name="T11" fmla="*/ 240 h 1402"/>
                  <a:gd name="T12" fmla="*/ 2554 w 2812"/>
                  <a:gd name="T13" fmla="*/ 983 h 1402"/>
                  <a:gd name="T14" fmla="*/ 2525 w 2812"/>
                  <a:gd name="T15" fmla="*/ 227 h 1402"/>
                  <a:gd name="T16" fmla="*/ 2481 w 2812"/>
                  <a:gd name="T17" fmla="*/ 215 h 1402"/>
                  <a:gd name="T18" fmla="*/ 2448 w 2812"/>
                  <a:gd name="T19" fmla="*/ 502 h 1402"/>
                  <a:gd name="T20" fmla="*/ 2437 w 2812"/>
                  <a:gd name="T21" fmla="*/ 179 h 1402"/>
                  <a:gd name="T22" fmla="*/ 2448 w 2812"/>
                  <a:gd name="T23" fmla="*/ 946 h 1402"/>
                  <a:gd name="T24" fmla="*/ 2409 w 2812"/>
                  <a:gd name="T25" fmla="*/ 520 h 1402"/>
                  <a:gd name="T26" fmla="*/ 2373 w 2812"/>
                  <a:gd name="T27" fmla="*/ 556 h 1402"/>
                  <a:gd name="T28" fmla="*/ 2373 w 2812"/>
                  <a:gd name="T29" fmla="*/ 1190 h 1402"/>
                  <a:gd name="T30" fmla="*/ 2330 w 2812"/>
                  <a:gd name="T31" fmla="*/ 205 h 1402"/>
                  <a:gd name="T32" fmla="*/ 2319 w 2812"/>
                  <a:gd name="T33" fmla="*/ 205 h 1402"/>
                  <a:gd name="T34" fmla="*/ 2298 w 2812"/>
                  <a:gd name="T35" fmla="*/ 872 h 1402"/>
                  <a:gd name="T36" fmla="*/ 2276 w 2812"/>
                  <a:gd name="T37" fmla="*/ 688 h 1402"/>
                  <a:gd name="T38" fmla="*/ 2190 w 2812"/>
                  <a:gd name="T39" fmla="*/ 976 h 1402"/>
                  <a:gd name="T40" fmla="*/ 2190 w 2812"/>
                  <a:gd name="T41" fmla="*/ 143 h 1402"/>
                  <a:gd name="T42" fmla="*/ 2123 w 2812"/>
                  <a:gd name="T43" fmla="*/ 146 h 1402"/>
                  <a:gd name="T44" fmla="*/ 2063 w 2812"/>
                  <a:gd name="T45" fmla="*/ 151 h 1402"/>
                  <a:gd name="T46" fmla="*/ 1913 w 2812"/>
                  <a:gd name="T47" fmla="*/ 890 h 1402"/>
                  <a:gd name="T48" fmla="*/ 1908 w 2812"/>
                  <a:gd name="T49" fmla="*/ 868 h 1402"/>
                  <a:gd name="T50" fmla="*/ 1903 w 2812"/>
                  <a:gd name="T51" fmla="*/ 215 h 1402"/>
                  <a:gd name="T52" fmla="*/ 1903 w 2812"/>
                  <a:gd name="T53" fmla="*/ 895 h 1402"/>
                  <a:gd name="T54" fmla="*/ 1762 w 2812"/>
                  <a:gd name="T55" fmla="*/ 603 h 1402"/>
                  <a:gd name="T56" fmla="*/ 1748 w 2812"/>
                  <a:gd name="T57" fmla="*/ 720 h 1402"/>
                  <a:gd name="T58" fmla="*/ 1737 w 2812"/>
                  <a:gd name="T59" fmla="*/ 825 h 1402"/>
                  <a:gd name="T60" fmla="*/ 1694 w 2812"/>
                  <a:gd name="T61" fmla="*/ 1038 h 1402"/>
                  <a:gd name="T62" fmla="*/ 1626 w 2812"/>
                  <a:gd name="T63" fmla="*/ 520 h 1402"/>
                  <a:gd name="T64" fmla="*/ 1667 w 2812"/>
                  <a:gd name="T65" fmla="*/ 1017 h 1402"/>
                  <a:gd name="T66" fmla="*/ 1453 w 2812"/>
                  <a:gd name="T67" fmla="*/ 425 h 1402"/>
                  <a:gd name="T68" fmla="*/ 1465 w 2812"/>
                  <a:gd name="T69" fmla="*/ 662 h 1402"/>
                  <a:gd name="T70" fmla="*/ 1312 w 2812"/>
                  <a:gd name="T71" fmla="*/ 609 h 1402"/>
                  <a:gd name="T72" fmla="*/ 1263 w 2812"/>
                  <a:gd name="T73" fmla="*/ 885 h 1402"/>
                  <a:gd name="T74" fmla="*/ 1263 w 2812"/>
                  <a:gd name="T75" fmla="*/ 636 h 1402"/>
                  <a:gd name="T76" fmla="*/ 1192 w 2812"/>
                  <a:gd name="T77" fmla="*/ 744 h 1402"/>
                  <a:gd name="T78" fmla="*/ 1154 w 2812"/>
                  <a:gd name="T79" fmla="*/ 33 h 1402"/>
                  <a:gd name="T80" fmla="*/ 932 w 2812"/>
                  <a:gd name="T81" fmla="*/ 1172 h 1402"/>
                  <a:gd name="T82" fmla="*/ 838 w 2812"/>
                  <a:gd name="T83" fmla="*/ 546 h 1402"/>
                  <a:gd name="T84" fmla="*/ 820 w 2812"/>
                  <a:gd name="T85" fmla="*/ 273 h 1402"/>
                  <a:gd name="T86" fmla="*/ 818 w 2812"/>
                  <a:gd name="T87" fmla="*/ 25 h 1402"/>
                  <a:gd name="T88" fmla="*/ 805 w 2812"/>
                  <a:gd name="T89" fmla="*/ 541 h 1402"/>
                  <a:gd name="T90" fmla="*/ 805 w 2812"/>
                  <a:gd name="T91" fmla="*/ 104 h 1402"/>
                  <a:gd name="T92" fmla="*/ 805 w 2812"/>
                  <a:gd name="T93" fmla="*/ 840 h 1402"/>
                  <a:gd name="T94" fmla="*/ 732 w 2812"/>
                  <a:gd name="T95" fmla="*/ 341 h 1402"/>
                  <a:gd name="T96" fmla="*/ 726 w 2812"/>
                  <a:gd name="T97" fmla="*/ 265 h 1402"/>
                  <a:gd name="T98" fmla="*/ 704 w 2812"/>
                  <a:gd name="T99" fmla="*/ 459 h 1402"/>
                  <a:gd name="T100" fmla="*/ 695 w 2812"/>
                  <a:gd name="T101" fmla="*/ 178 h 1402"/>
                  <a:gd name="T102" fmla="*/ 695 w 2812"/>
                  <a:gd name="T103" fmla="*/ 323 h 1402"/>
                  <a:gd name="T104" fmla="*/ 633 w 2812"/>
                  <a:gd name="T105" fmla="*/ 63 h 1402"/>
                  <a:gd name="T106" fmla="*/ 674 w 2812"/>
                  <a:gd name="T107" fmla="*/ 332 h 1402"/>
                  <a:gd name="T108" fmla="*/ 597 w 2812"/>
                  <a:gd name="T109" fmla="*/ 99 h 1402"/>
                  <a:gd name="T110" fmla="*/ 578 w 2812"/>
                  <a:gd name="T111" fmla="*/ 793 h 1402"/>
                  <a:gd name="T112" fmla="*/ 578 w 2812"/>
                  <a:gd name="T113" fmla="*/ 130 h 1402"/>
                  <a:gd name="T114" fmla="*/ 549 w 2812"/>
                  <a:gd name="T115" fmla="*/ 76 h 1402"/>
                  <a:gd name="T116" fmla="*/ 532 w 2812"/>
                  <a:gd name="T117" fmla="*/ 100 h 1402"/>
                  <a:gd name="T118" fmla="*/ 507 w 2812"/>
                  <a:gd name="T119" fmla="*/ 142 h 1402"/>
                  <a:gd name="T120" fmla="*/ 443 w 2812"/>
                  <a:gd name="T121" fmla="*/ 117 h 1402"/>
                  <a:gd name="T122" fmla="*/ 372 w 2812"/>
                  <a:gd name="T123" fmla="*/ 142 h 1402"/>
                  <a:gd name="T124" fmla="*/ 105 w 2812"/>
                  <a:gd name="T125" fmla="*/ 411 h 1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812" h="1402">
                    <a:moveTo>
                      <a:pt x="2738" y="300"/>
                    </a:moveTo>
                    <a:cubicBezTo>
                      <a:pt x="2738" y="258"/>
                      <a:pt x="2738" y="258"/>
                      <a:pt x="2738" y="258"/>
                    </a:cubicBezTo>
                    <a:cubicBezTo>
                      <a:pt x="2739" y="259"/>
                      <a:pt x="2741" y="260"/>
                      <a:pt x="2742" y="261"/>
                    </a:cubicBezTo>
                    <a:cubicBezTo>
                      <a:pt x="2756" y="272"/>
                      <a:pt x="2771" y="283"/>
                      <a:pt x="2791" y="283"/>
                    </a:cubicBezTo>
                    <a:cubicBezTo>
                      <a:pt x="2812" y="283"/>
                      <a:pt x="2791" y="316"/>
                      <a:pt x="2778" y="320"/>
                    </a:cubicBezTo>
                    <a:cubicBezTo>
                      <a:pt x="2764" y="324"/>
                      <a:pt x="2764" y="310"/>
                      <a:pt x="2752" y="303"/>
                    </a:cubicBezTo>
                    <a:cubicBezTo>
                      <a:pt x="2747" y="301"/>
                      <a:pt x="2742" y="300"/>
                      <a:pt x="2738" y="300"/>
                    </a:cubicBezTo>
                    <a:close/>
                    <a:moveTo>
                      <a:pt x="2738" y="233"/>
                    </a:moveTo>
                    <a:cubicBezTo>
                      <a:pt x="2738" y="220"/>
                      <a:pt x="2738" y="220"/>
                      <a:pt x="2738" y="220"/>
                    </a:cubicBezTo>
                    <a:cubicBezTo>
                      <a:pt x="2738" y="220"/>
                      <a:pt x="2738" y="220"/>
                      <a:pt x="2738" y="220"/>
                    </a:cubicBezTo>
                    <a:cubicBezTo>
                      <a:pt x="2746" y="219"/>
                      <a:pt x="2756" y="233"/>
                      <a:pt x="2741" y="233"/>
                    </a:cubicBezTo>
                    <a:cubicBezTo>
                      <a:pt x="2740" y="233"/>
                      <a:pt x="2739" y="233"/>
                      <a:pt x="2738" y="233"/>
                    </a:cubicBezTo>
                    <a:close/>
                    <a:moveTo>
                      <a:pt x="2738" y="220"/>
                    </a:moveTo>
                    <a:cubicBezTo>
                      <a:pt x="2738" y="233"/>
                      <a:pt x="2738" y="233"/>
                      <a:pt x="2738" y="233"/>
                    </a:cubicBezTo>
                    <a:cubicBezTo>
                      <a:pt x="2725" y="231"/>
                      <a:pt x="2722" y="219"/>
                      <a:pt x="2738" y="220"/>
                    </a:cubicBezTo>
                    <a:close/>
                    <a:moveTo>
                      <a:pt x="2738" y="258"/>
                    </a:moveTo>
                    <a:cubicBezTo>
                      <a:pt x="2738" y="300"/>
                      <a:pt x="2738" y="300"/>
                      <a:pt x="2738" y="300"/>
                    </a:cubicBezTo>
                    <a:cubicBezTo>
                      <a:pt x="2731" y="301"/>
                      <a:pt x="2726" y="305"/>
                      <a:pt x="2728" y="313"/>
                    </a:cubicBezTo>
                    <a:cubicBezTo>
                      <a:pt x="2730" y="318"/>
                      <a:pt x="2728" y="319"/>
                      <a:pt x="2724" y="319"/>
                    </a:cubicBezTo>
                    <a:cubicBezTo>
                      <a:pt x="2724" y="252"/>
                      <a:pt x="2724" y="252"/>
                      <a:pt x="2724" y="252"/>
                    </a:cubicBezTo>
                    <a:cubicBezTo>
                      <a:pt x="2729" y="254"/>
                      <a:pt x="2734" y="255"/>
                      <a:pt x="2738" y="258"/>
                    </a:cubicBezTo>
                    <a:close/>
                    <a:moveTo>
                      <a:pt x="2724" y="1062"/>
                    </a:moveTo>
                    <a:cubicBezTo>
                      <a:pt x="2724" y="1050"/>
                      <a:pt x="2724" y="1050"/>
                      <a:pt x="2724" y="1050"/>
                    </a:cubicBezTo>
                    <a:cubicBezTo>
                      <a:pt x="2728" y="1049"/>
                      <a:pt x="2730" y="1051"/>
                      <a:pt x="2730" y="1055"/>
                    </a:cubicBezTo>
                    <a:cubicBezTo>
                      <a:pt x="2729" y="1058"/>
                      <a:pt x="2727" y="1062"/>
                      <a:pt x="2724" y="1062"/>
                    </a:cubicBezTo>
                    <a:close/>
                    <a:moveTo>
                      <a:pt x="2724" y="342"/>
                    </a:moveTo>
                    <a:cubicBezTo>
                      <a:pt x="2724" y="330"/>
                      <a:pt x="2724" y="330"/>
                      <a:pt x="2724" y="330"/>
                    </a:cubicBezTo>
                    <a:cubicBezTo>
                      <a:pt x="2732" y="335"/>
                      <a:pt x="2732" y="340"/>
                      <a:pt x="2724" y="342"/>
                    </a:cubicBezTo>
                    <a:close/>
                    <a:moveTo>
                      <a:pt x="2724" y="252"/>
                    </a:moveTo>
                    <a:cubicBezTo>
                      <a:pt x="2724" y="319"/>
                      <a:pt x="2724" y="319"/>
                      <a:pt x="2724" y="319"/>
                    </a:cubicBezTo>
                    <a:cubicBezTo>
                      <a:pt x="2720" y="318"/>
                      <a:pt x="2712" y="314"/>
                      <a:pt x="2706" y="310"/>
                    </a:cubicBezTo>
                    <a:cubicBezTo>
                      <a:pt x="2706" y="247"/>
                      <a:pt x="2706" y="247"/>
                      <a:pt x="2706" y="247"/>
                    </a:cubicBezTo>
                    <a:cubicBezTo>
                      <a:pt x="2712" y="249"/>
                      <a:pt x="2718" y="250"/>
                      <a:pt x="2724" y="252"/>
                    </a:cubicBezTo>
                    <a:close/>
                    <a:moveTo>
                      <a:pt x="2724" y="330"/>
                    </a:moveTo>
                    <a:cubicBezTo>
                      <a:pt x="2724" y="342"/>
                      <a:pt x="2724" y="342"/>
                      <a:pt x="2724" y="342"/>
                    </a:cubicBezTo>
                    <a:cubicBezTo>
                      <a:pt x="2722" y="343"/>
                      <a:pt x="2718" y="343"/>
                      <a:pt x="2713" y="343"/>
                    </a:cubicBezTo>
                    <a:cubicBezTo>
                      <a:pt x="2711" y="343"/>
                      <a:pt x="2708" y="343"/>
                      <a:pt x="2706" y="344"/>
                    </a:cubicBezTo>
                    <a:cubicBezTo>
                      <a:pt x="2706" y="319"/>
                      <a:pt x="2706" y="319"/>
                      <a:pt x="2706" y="319"/>
                    </a:cubicBezTo>
                    <a:cubicBezTo>
                      <a:pt x="2709" y="321"/>
                      <a:pt x="2712" y="323"/>
                      <a:pt x="2716" y="325"/>
                    </a:cubicBezTo>
                    <a:cubicBezTo>
                      <a:pt x="2719" y="327"/>
                      <a:pt x="2722" y="328"/>
                      <a:pt x="2724" y="330"/>
                    </a:cubicBezTo>
                    <a:close/>
                    <a:moveTo>
                      <a:pt x="2724" y="1050"/>
                    </a:moveTo>
                    <a:cubicBezTo>
                      <a:pt x="2724" y="1062"/>
                      <a:pt x="2724" y="1062"/>
                      <a:pt x="2724" y="1062"/>
                    </a:cubicBezTo>
                    <a:cubicBezTo>
                      <a:pt x="2723" y="1062"/>
                      <a:pt x="2722" y="1061"/>
                      <a:pt x="2721" y="1060"/>
                    </a:cubicBezTo>
                    <a:cubicBezTo>
                      <a:pt x="2717" y="1055"/>
                      <a:pt x="2718" y="1052"/>
                      <a:pt x="2723" y="1051"/>
                    </a:cubicBezTo>
                    <a:cubicBezTo>
                      <a:pt x="2723" y="1051"/>
                      <a:pt x="2724" y="1050"/>
                      <a:pt x="2724" y="1050"/>
                    </a:cubicBezTo>
                    <a:close/>
                    <a:moveTo>
                      <a:pt x="2706" y="1262"/>
                    </a:moveTo>
                    <a:cubicBezTo>
                      <a:pt x="2706" y="1246"/>
                      <a:pt x="2706" y="1246"/>
                      <a:pt x="2706" y="1246"/>
                    </a:cubicBezTo>
                    <a:cubicBezTo>
                      <a:pt x="2708" y="1251"/>
                      <a:pt x="2708" y="1257"/>
                      <a:pt x="2706" y="1262"/>
                    </a:cubicBezTo>
                    <a:close/>
                    <a:moveTo>
                      <a:pt x="2706" y="1068"/>
                    </a:moveTo>
                    <a:cubicBezTo>
                      <a:pt x="2706" y="1057"/>
                      <a:pt x="2706" y="1057"/>
                      <a:pt x="2706" y="1057"/>
                    </a:cubicBezTo>
                    <a:cubicBezTo>
                      <a:pt x="2710" y="1055"/>
                      <a:pt x="2712" y="1057"/>
                      <a:pt x="2711" y="1061"/>
                    </a:cubicBezTo>
                    <a:cubicBezTo>
                      <a:pt x="2711" y="1064"/>
                      <a:pt x="2709" y="1068"/>
                      <a:pt x="2706" y="1068"/>
                    </a:cubicBezTo>
                    <a:close/>
                    <a:moveTo>
                      <a:pt x="2706" y="247"/>
                    </a:moveTo>
                    <a:cubicBezTo>
                      <a:pt x="2706" y="310"/>
                      <a:pt x="2706" y="310"/>
                      <a:pt x="2706" y="310"/>
                    </a:cubicBezTo>
                    <a:cubicBezTo>
                      <a:pt x="2704" y="309"/>
                      <a:pt x="2704" y="309"/>
                      <a:pt x="2704" y="309"/>
                    </a:cubicBezTo>
                    <a:cubicBezTo>
                      <a:pt x="2694" y="303"/>
                      <a:pt x="2695" y="311"/>
                      <a:pt x="2706" y="319"/>
                    </a:cubicBezTo>
                    <a:cubicBezTo>
                      <a:pt x="2706" y="344"/>
                      <a:pt x="2706" y="344"/>
                      <a:pt x="2706" y="344"/>
                    </a:cubicBezTo>
                    <a:cubicBezTo>
                      <a:pt x="2697" y="345"/>
                      <a:pt x="2691" y="349"/>
                      <a:pt x="2687" y="354"/>
                    </a:cubicBezTo>
                    <a:cubicBezTo>
                      <a:pt x="2687" y="240"/>
                      <a:pt x="2687" y="240"/>
                      <a:pt x="2687" y="240"/>
                    </a:cubicBezTo>
                    <a:cubicBezTo>
                      <a:pt x="2688" y="241"/>
                      <a:pt x="2689" y="241"/>
                      <a:pt x="2690" y="242"/>
                    </a:cubicBezTo>
                    <a:cubicBezTo>
                      <a:pt x="2695" y="244"/>
                      <a:pt x="2700" y="246"/>
                      <a:pt x="2706" y="247"/>
                    </a:cubicBezTo>
                    <a:close/>
                    <a:moveTo>
                      <a:pt x="2706" y="1057"/>
                    </a:moveTo>
                    <a:cubicBezTo>
                      <a:pt x="2706" y="1068"/>
                      <a:pt x="2706" y="1068"/>
                      <a:pt x="2706" y="1068"/>
                    </a:cubicBezTo>
                    <a:cubicBezTo>
                      <a:pt x="2705" y="1068"/>
                      <a:pt x="2704" y="1067"/>
                      <a:pt x="2703" y="1066"/>
                    </a:cubicBezTo>
                    <a:cubicBezTo>
                      <a:pt x="2699" y="1062"/>
                      <a:pt x="2699" y="1059"/>
                      <a:pt x="2704" y="1057"/>
                    </a:cubicBezTo>
                    <a:cubicBezTo>
                      <a:pt x="2705" y="1057"/>
                      <a:pt x="2705" y="1057"/>
                      <a:pt x="2706" y="1057"/>
                    </a:cubicBezTo>
                    <a:close/>
                    <a:moveTo>
                      <a:pt x="2706" y="1246"/>
                    </a:moveTo>
                    <a:cubicBezTo>
                      <a:pt x="2706" y="1262"/>
                      <a:pt x="2706" y="1262"/>
                      <a:pt x="2706" y="1262"/>
                    </a:cubicBezTo>
                    <a:cubicBezTo>
                      <a:pt x="2704" y="1269"/>
                      <a:pt x="2699" y="1274"/>
                      <a:pt x="2695" y="1272"/>
                    </a:cubicBezTo>
                    <a:cubicBezTo>
                      <a:pt x="2691" y="1271"/>
                      <a:pt x="2689" y="1270"/>
                      <a:pt x="2687" y="1268"/>
                    </a:cubicBezTo>
                    <a:cubicBezTo>
                      <a:pt x="2687" y="1222"/>
                      <a:pt x="2687" y="1222"/>
                      <a:pt x="2687" y="1222"/>
                    </a:cubicBezTo>
                    <a:cubicBezTo>
                      <a:pt x="2689" y="1229"/>
                      <a:pt x="2692" y="1236"/>
                      <a:pt x="2699" y="1239"/>
                    </a:cubicBezTo>
                    <a:cubicBezTo>
                      <a:pt x="2702" y="1240"/>
                      <a:pt x="2705" y="1243"/>
                      <a:pt x="2706" y="1246"/>
                    </a:cubicBezTo>
                    <a:close/>
                    <a:moveTo>
                      <a:pt x="2687" y="240"/>
                    </a:moveTo>
                    <a:cubicBezTo>
                      <a:pt x="2687" y="354"/>
                      <a:pt x="2687" y="354"/>
                      <a:pt x="2687" y="354"/>
                    </a:cubicBezTo>
                    <a:cubicBezTo>
                      <a:pt x="2683" y="359"/>
                      <a:pt x="2680" y="364"/>
                      <a:pt x="2676" y="369"/>
                    </a:cubicBezTo>
                    <a:cubicBezTo>
                      <a:pt x="2676" y="370"/>
                      <a:pt x="2675" y="371"/>
                      <a:pt x="2674" y="372"/>
                    </a:cubicBezTo>
                    <a:cubicBezTo>
                      <a:pt x="2674" y="235"/>
                      <a:pt x="2674" y="235"/>
                      <a:pt x="2674" y="235"/>
                    </a:cubicBezTo>
                    <a:cubicBezTo>
                      <a:pt x="2678" y="236"/>
                      <a:pt x="2682" y="238"/>
                      <a:pt x="2687" y="240"/>
                    </a:cubicBezTo>
                    <a:close/>
                    <a:moveTo>
                      <a:pt x="2687" y="1222"/>
                    </a:moveTo>
                    <a:cubicBezTo>
                      <a:pt x="2687" y="1268"/>
                      <a:pt x="2687" y="1268"/>
                      <a:pt x="2687" y="1268"/>
                    </a:cubicBezTo>
                    <a:cubicBezTo>
                      <a:pt x="2682" y="1265"/>
                      <a:pt x="2680" y="1259"/>
                      <a:pt x="2678" y="1248"/>
                    </a:cubicBezTo>
                    <a:cubicBezTo>
                      <a:pt x="2677" y="1244"/>
                      <a:pt x="2676" y="1240"/>
                      <a:pt x="2674" y="1235"/>
                    </a:cubicBezTo>
                    <a:cubicBezTo>
                      <a:pt x="2674" y="1206"/>
                      <a:pt x="2674" y="1206"/>
                      <a:pt x="2674" y="1206"/>
                    </a:cubicBezTo>
                    <a:cubicBezTo>
                      <a:pt x="2681" y="1206"/>
                      <a:pt x="2684" y="1214"/>
                      <a:pt x="2687" y="1222"/>
                    </a:cubicBezTo>
                    <a:close/>
                    <a:moveTo>
                      <a:pt x="2674" y="1295"/>
                    </a:moveTo>
                    <a:cubicBezTo>
                      <a:pt x="2684" y="1284"/>
                      <a:pt x="2684" y="1268"/>
                      <a:pt x="2674" y="1266"/>
                    </a:cubicBezTo>
                    <a:lnTo>
                      <a:pt x="2674" y="1295"/>
                    </a:lnTo>
                    <a:close/>
                    <a:moveTo>
                      <a:pt x="2674" y="235"/>
                    </a:moveTo>
                    <a:cubicBezTo>
                      <a:pt x="2674" y="372"/>
                      <a:pt x="2674" y="372"/>
                      <a:pt x="2674" y="372"/>
                    </a:cubicBezTo>
                    <a:cubicBezTo>
                      <a:pt x="2668" y="377"/>
                      <a:pt x="2662" y="370"/>
                      <a:pt x="2654" y="366"/>
                    </a:cubicBezTo>
                    <a:cubicBezTo>
                      <a:pt x="2654" y="253"/>
                      <a:pt x="2654" y="253"/>
                      <a:pt x="2654" y="253"/>
                    </a:cubicBezTo>
                    <a:cubicBezTo>
                      <a:pt x="2678" y="261"/>
                      <a:pt x="2676" y="258"/>
                      <a:pt x="2665" y="243"/>
                    </a:cubicBezTo>
                    <a:cubicBezTo>
                      <a:pt x="2658" y="233"/>
                      <a:pt x="2664" y="232"/>
                      <a:pt x="2674" y="235"/>
                    </a:cubicBezTo>
                    <a:close/>
                    <a:moveTo>
                      <a:pt x="2674" y="1206"/>
                    </a:moveTo>
                    <a:cubicBezTo>
                      <a:pt x="2674" y="1235"/>
                      <a:pt x="2674" y="1235"/>
                      <a:pt x="2674" y="1235"/>
                    </a:cubicBezTo>
                    <a:cubicBezTo>
                      <a:pt x="2669" y="1222"/>
                      <a:pt x="2661" y="1208"/>
                      <a:pt x="2671" y="1206"/>
                    </a:cubicBezTo>
                    <a:cubicBezTo>
                      <a:pt x="2672" y="1206"/>
                      <a:pt x="2673" y="1206"/>
                      <a:pt x="2674" y="1206"/>
                    </a:cubicBezTo>
                    <a:close/>
                    <a:moveTo>
                      <a:pt x="2674" y="1266"/>
                    </a:moveTo>
                    <a:cubicBezTo>
                      <a:pt x="2674" y="1295"/>
                      <a:pt x="2674" y="1295"/>
                      <a:pt x="2674" y="1295"/>
                    </a:cubicBezTo>
                    <a:cubicBezTo>
                      <a:pt x="2674" y="1296"/>
                      <a:pt x="2674" y="1296"/>
                      <a:pt x="2674" y="1296"/>
                    </a:cubicBezTo>
                    <a:cubicBezTo>
                      <a:pt x="2669" y="1301"/>
                      <a:pt x="2661" y="1306"/>
                      <a:pt x="2654" y="1311"/>
                    </a:cubicBezTo>
                    <a:cubicBezTo>
                      <a:pt x="2654" y="1288"/>
                      <a:pt x="2654" y="1288"/>
                      <a:pt x="2654" y="1288"/>
                    </a:cubicBezTo>
                    <a:cubicBezTo>
                      <a:pt x="2662" y="1282"/>
                      <a:pt x="2652" y="1268"/>
                      <a:pt x="2672" y="1266"/>
                    </a:cubicBezTo>
                    <a:cubicBezTo>
                      <a:pt x="2673" y="1266"/>
                      <a:pt x="2673" y="1266"/>
                      <a:pt x="2674" y="1266"/>
                    </a:cubicBezTo>
                    <a:close/>
                    <a:moveTo>
                      <a:pt x="2654" y="874"/>
                    </a:moveTo>
                    <a:cubicBezTo>
                      <a:pt x="2654" y="862"/>
                      <a:pt x="2654" y="862"/>
                      <a:pt x="2654" y="862"/>
                    </a:cubicBezTo>
                    <a:cubicBezTo>
                      <a:pt x="2658" y="861"/>
                      <a:pt x="2660" y="863"/>
                      <a:pt x="2659" y="867"/>
                    </a:cubicBezTo>
                    <a:cubicBezTo>
                      <a:pt x="2659" y="870"/>
                      <a:pt x="2657" y="874"/>
                      <a:pt x="2654" y="874"/>
                    </a:cubicBezTo>
                    <a:close/>
                    <a:moveTo>
                      <a:pt x="2654" y="253"/>
                    </a:moveTo>
                    <a:cubicBezTo>
                      <a:pt x="2654" y="366"/>
                      <a:pt x="2654" y="366"/>
                      <a:pt x="2654" y="366"/>
                    </a:cubicBezTo>
                    <a:cubicBezTo>
                      <a:pt x="2652" y="365"/>
                      <a:pt x="2650" y="365"/>
                      <a:pt x="2648" y="365"/>
                    </a:cubicBezTo>
                    <a:cubicBezTo>
                      <a:pt x="2646" y="365"/>
                      <a:pt x="2645" y="365"/>
                      <a:pt x="2644" y="365"/>
                    </a:cubicBezTo>
                    <a:cubicBezTo>
                      <a:pt x="2644" y="250"/>
                      <a:pt x="2644" y="250"/>
                      <a:pt x="2644" y="250"/>
                    </a:cubicBezTo>
                    <a:cubicBezTo>
                      <a:pt x="2646" y="251"/>
                      <a:pt x="2648" y="252"/>
                      <a:pt x="2652" y="253"/>
                    </a:cubicBezTo>
                    <a:cubicBezTo>
                      <a:pt x="2654" y="253"/>
                      <a:pt x="2654" y="253"/>
                      <a:pt x="2654" y="253"/>
                    </a:cubicBezTo>
                    <a:close/>
                    <a:moveTo>
                      <a:pt x="2654" y="862"/>
                    </a:moveTo>
                    <a:cubicBezTo>
                      <a:pt x="2654" y="874"/>
                      <a:pt x="2654" y="874"/>
                      <a:pt x="2654" y="874"/>
                    </a:cubicBezTo>
                    <a:cubicBezTo>
                      <a:pt x="2653" y="874"/>
                      <a:pt x="2652" y="873"/>
                      <a:pt x="2651" y="872"/>
                    </a:cubicBezTo>
                    <a:cubicBezTo>
                      <a:pt x="2647" y="867"/>
                      <a:pt x="2647" y="864"/>
                      <a:pt x="2652" y="863"/>
                    </a:cubicBezTo>
                    <a:cubicBezTo>
                      <a:pt x="2653" y="863"/>
                      <a:pt x="2653" y="862"/>
                      <a:pt x="2654" y="862"/>
                    </a:cubicBezTo>
                    <a:close/>
                    <a:moveTo>
                      <a:pt x="2654" y="1288"/>
                    </a:moveTo>
                    <a:cubicBezTo>
                      <a:pt x="2654" y="1311"/>
                      <a:pt x="2654" y="1311"/>
                      <a:pt x="2654" y="1311"/>
                    </a:cubicBezTo>
                    <a:cubicBezTo>
                      <a:pt x="2650" y="1313"/>
                      <a:pt x="2647" y="1316"/>
                      <a:pt x="2644" y="1319"/>
                    </a:cubicBezTo>
                    <a:cubicBezTo>
                      <a:pt x="2644" y="1292"/>
                      <a:pt x="2644" y="1292"/>
                      <a:pt x="2644" y="1292"/>
                    </a:cubicBezTo>
                    <a:cubicBezTo>
                      <a:pt x="2645" y="1291"/>
                      <a:pt x="2647" y="1291"/>
                      <a:pt x="2649" y="1290"/>
                    </a:cubicBezTo>
                    <a:cubicBezTo>
                      <a:pt x="2651" y="1290"/>
                      <a:pt x="2653" y="1289"/>
                      <a:pt x="2654" y="1288"/>
                    </a:cubicBezTo>
                    <a:close/>
                    <a:moveTo>
                      <a:pt x="2644" y="1069"/>
                    </a:moveTo>
                    <a:cubicBezTo>
                      <a:pt x="2644" y="1053"/>
                      <a:pt x="2644" y="1053"/>
                      <a:pt x="2644" y="1053"/>
                    </a:cubicBezTo>
                    <a:cubicBezTo>
                      <a:pt x="2652" y="1059"/>
                      <a:pt x="2658" y="1070"/>
                      <a:pt x="2648" y="1070"/>
                    </a:cubicBezTo>
                    <a:cubicBezTo>
                      <a:pt x="2647" y="1070"/>
                      <a:pt x="2645" y="1070"/>
                      <a:pt x="2644" y="1069"/>
                    </a:cubicBezTo>
                    <a:close/>
                    <a:moveTo>
                      <a:pt x="2644" y="441"/>
                    </a:moveTo>
                    <a:cubicBezTo>
                      <a:pt x="2644" y="433"/>
                      <a:pt x="2644" y="433"/>
                      <a:pt x="2644" y="433"/>
                    </a:cubicBezTo>
                    <a:cubicBezTo>
                      <a:pt x="2650" y="437"/>
                      <a:pt x="2656" y="444"/>
                      <a:pt x="2650" y="443"/>
                    </a:cubicBezTo>
                    <a:cubicBezTo>
                      <a:pt x="2648" y="443"/>
                      <a:pt x="2646" y="442"/>
                      <a:pt x="2644" y="441"/>
                    </a:cubicBezTo>
                    <a:close/>
                    <a:moveTo>
                      <a:pt x="2644" y="250"/>
                    </a:moveTo>
                    <a:cubicBezTo>
                      <a:pt x="2644" y="365"/>
                      <a:pt x="2644" y="365"/>
                      <a:pt x="2644" y="365"/>
                    </a:cubicBezTo>
                    <a:cubicBezTo>
                      <a:pt x="2635" y="367"/>
                      <a:pt x="2632" y="373"/>
                      <a:pt x="2617" y="370"/>
                    </a:cubicBezTo>
                    <a:cubicBezTo>
                      <a:pt x="2616" y="370"/>
                      <a:pt x="2616" y="370"/>
                      <a:pt x="2616" y="370"/>
                    </a:cubicBezTo>
                    <a:cubicBezTo>
                      <a:pt x="2616" y="355"/>
                      <a:pt x="2616" y="355"/>
                      <a:pt x="2616" y="355"/>
                    </a:cubicBezTo>
                    <a:cubicBezTo>
                      <a:pt x="2628" y="350"/>
                      <a:pt x="2623" y="343"/>
                      <a:pt x="2616" y="343"/>
                    </a:cubicBezTo>
                    <a:cubicBezTo>
                      <a:pt x="2616" y="251"/>
                      <a:pt x="2616" y="251"/>
                      <a:pt x="2616" y="251"/>
                    </a:cubicBezTo>
                    <a:cubicBezTo>
                      <a:pt x="2618" y="251"/>
                      <a:pt x="2619" y="251"/>
                      <a:pt x="2620" y="251"/>
                    </a:cubicBezTo>
                    <a:cubicBezTo>
                      <a:pt x="2633" y="252"/>
                      <a:pt x="2628" y="246"/>
                      <a:pt x="2644" y="250"/>
                    </a:cubicBezTo>
                    <a:close/>
                    <a:moveTo>
                      <a:pt x="2644" y="433"/>
                    </a:moveTo>
                    <a:cubicBezTo>
                      <a:pt x="2644" y="441"/>
                      <a:pt x="2644" y="441"/>
                      <a:pt x="2644" y="441"/>
                    </a:cubicBezTo>
                    <a:cubicBezTo>
                      <a:pt x="2637" y="437"/>
                      <a:pt x="2632" y="429"/>
                      <a:pt x="2637" y="429"/>
                    </a:cubicBezTo>
                    <a:cubicBezTo>
                      <a:pt x="2639" y="430"/>
                      <a:pt x="2641" y="431"/>
                      <a:pt x="2644" y="433"/>
                    </a:cubicBezTo>
                    <a:close/>
                    <a:moveTo>
                      <a:pt x="2644" y="1053"/>
                    </a:moveTo>
                    <a:cubicBezTo>
                      <a:pt x="2644" y="1069"/>
                      <a:pt x="2644" y="1069"/>
                      <a:pt x="2644" y="1069"/>
                    </a:cubicBezTo>
                    <a:cubicBezTo>
                      <a:pt x="2633" y="1066"/>
                      <a:pt x="2625" y="1050"/>
                      <a:pt x="2634" y="1049"/>
                    </a:cubicBezTo>
                    <a:cubicBezTo>
                      <a:pt x="2637" y="1050"/>
                      <a:pt x="2641" y="1051"/>
                      <a:pt x="2644" y="1053"/>
                    </a:cubicBezTo>
                    <a:close/>
                    <a:moveTo>
                      <a:pt x="2644" y="1292"/>
                    </a:moveTo>
                    <a:cubicBezTo>
                      <a:pt x="2644" y="1319"/>
                      <a:pt x="2644" y="1319"/>
                      <a:pt x="2644" y="1319"/>
                    </a:cubicBezTo>
                    <a:cubicBezTo>
                      <a:pt x="2638" y="1323"/>
                      <a:pt x="2634" y="1328"/>
                      <a:pt x="2633" y="1334"/>
                    </a:cubicBezTo>
                    <a:cubicBezTo>
                      <a:pt x="2629" y="1349"/>
                      <a:pt x="2625" y="1319"/>
                      <a:pt x="2623" y="1311"/>
                    </a:cubicBezTo>
                    <a:cubicBezTo>
                      <a:pt x="2620" y="1304"/>
                      <a:pt x="2630" y="1296"/>
                      <a:pt x="2644" y="1292"/>
                    </a:cubicBezTo>
                    <a:close/>
                    <a:moveTo>
                      <a:pt x="2616" y="1102"/>
                    </a:moveTo>
                    <a:cubicBezTo>
                      <a:pt x="2616" y="1085"/>
                      <a:pt x="2616" y="1085"/>
                      <a:pt x="2616" y="1085"/>
                    </a:cubicBezTo>
                    <a:cubicBezTo>
                      <a:pt x="2628" y="1088"/>
                      <a:pt x="2643" y="1103"/>
                      <a:pt x="2628" y="1104"/>
                    </a:cubicBezTo>
                    <a:cubicBezTo>
                      <a:pt x="2624" y="1104"/>
                      <a:pt x="2620" y="1103"/>
                      <a:pt x="2616" y="1102"/>
                    </a:cubicBezTo>
                    <a:close/>
                    <a:moveTo>
                      <a:pt x="2616" y="395"/>
                    </a:moveTo>
                    <a:cubicBezTo>
                      <a:pt x="2616" y="385"/>
                      <a:pt x="2616" y="385"/>
                      <a:pt x="2616" y="385"/>
                    </a:cubicBezTo>
                    <a:cubicBezTo>
                      <a:pt x="2624" y="386"/>
                      <a:pt x="2627" y="395"/>
                      <a:pt x="2619" y="395"/>
                    </a:cubicBezTo>
                    <a:cubicBezTo>
                      <a:pt x="2618" y="395"/>
                      <a:pt x="2617" y="395"/>
                      <a:pt x="2616" y="395"/>
                    </a:cubicBezTo>
                    <a:close/>
                    <a:moveTo>
                      <a:pt x="2616" y="251"/>
                    </a:moveTo>
                    <a:cubicBezTo>
                      <a:pt x="2616" y="343"/>
                      <a:pt x="2616" y="343"/>
                      <a:pt x="2616" y="343"/>
                    </a:cubicBezTo>
                    <a:cubicBezTo>
                      <a:pt x="2615" y="343"/>
                      <a:pt x="2612" y="344"/>
                      <a:pt x="2611" y="346"/>
                    </a:cubicBezTo>
                    <a:cubicBezTo>
                      <a:pt x="2607" y="349"/>
                      <a:pt x="2602" y="352"/>
                      <a:pt x="2597" y="353"/>
                    </a:cubicBezTo>
                    <a:cubicBezTo>
                      <a:pt x="2597" y="253"/>
                      <a:pt x="2597" y="253"/>
                      <a:pt x="2597" y="253"/>
                    </a:cubicBezTo>
                    <a:cubicBezTo>
                      <a:pt x="2603" y="252"/>
                      <a:pt x="2609" y="251"/>
                      <a:pt x="2616" y="251"/>
                    </a:cubicBezTo>
                    <a:close/>
                    <a:moveTo>
                      <a:pt x="2616" y="355"/>
                    </a:moveTo>
                    <a:cubicBezTo>
                      <a:pt x="2616" y="370"/>
                      <a:pt x="2616" y="370"/>
                      <a:pt x="2616" y="370"/>
                    </a:cubicBezTo>
                    <a:cubicBezTo>
                      <a:pt x="2601" y="367"/>
                      <a:pt x="2601" y="362"/>
                      <a:pt x="2616" y="355"/>
                    </a:cubicBezTo>
                    <a:cubicBezTo>
                      <a:pt x="2616" y="355"/>
                      <a:pt x="2616" y="355"/>
                      <a:pt x="2616" y="355"/>
                    </a:cubicBezTo>
                    <a:close/>
                    <a:moveTo>
                      <a:pt x="2616" y="385"/>
                    </a:moveTo>
                    <a:cubicBezTo>
                      <a:pt x="2616" y="395"/>
                      <a:pt x="2616" y="395"/>
                      <a:pt x="2616" y="395"/>
                    </a:cubicBezTo>
                    <a:cubicBezTo>
                      <a:pt x="2610" y="393"/>
                      <a:pt x="2605" y="385"/>
                      <a:pt x="2615" y="385"/>
                    </a:cubicBezTo>
                    <a:cubicBezTo>
                      <a:pt x="2615" y="385"/>
                      <a:pt x="2616" y="385"/>
                      <a:pt x="2616" y="385"/>
                    </a:cubicBezTo>
                    <a:close/>
                    <a:moveTo>
                      <a:pt x="2616" y="1085"/>
                    </a:moveTo>
                    <a:cubicBezTo>
                      <a:pt x="2616" y="1102"/>
                      <a:pt x="2616" y="1102"/>
                      <a:pt x="2616" y="1102"/>
                    </a:cubicBezTo>
                    <a:cubicBezTo>
                      <a:pt x="2606" y="1096"/>
                      <a:pt x="2600" y="1085"/>
                      <a:pt x="2613" y="1085"/>
                    </a:cubicBezTo>
                    <a:cubicBezTo>
                      <a:pt x="2614" y="1085"/>
                      <a:pt x="2615" y="1085"/>
                      <a:pt x="2616" y="1085"/>
                    </a:cubicBezTo>
                    <a:close/>
                    <a:moveTo>
                      <a:pt x="2597" y="1021"/>
                    </a:moveTo>
                    <a:cubicBezTo>
                      <a:pt x="2597" y="1010"/>
                      <a:pt x="2597" y="1010"/>
                      <a:pt x="2597" y="1010"/>
                    </a:cubicBezTo>
                    <a:cubicBezTo>
                      <a:pt x="2602" y="1015"/>
                      <a:pt x="2607" y="1021"/>
                      <a:pt x="2599" y="1021"/>
                    </a:cubicBezTo>
                    <a:cubicBezTo>
                      <a:pt x="2598" y="1021"/>
                      <a:pt x="2597" y="1021"/>
                      <a:pt x="2597" y="1021"/>
                    </a:cubicBezTo>
                    <a:close/>
                    <a:moveTo>
                      <a:pt x="2597" y="444"/>
                    </a:moveTo>
                    <a:cubicBezTo>
                      <a:pt x="2605" y="445"/>
                      <a:pt x="2600" y="417"/>
                      <a:pt x="2607" y="416"/>
                    </a:cubicBezTo>
                    <a:cubicBezTo>
                      <a:pt x="2613" y="415"/>
                      <a:pt x="2605" y="391"/>
                      <a:pt x="2597" y="382"/>
                    </a:cubicBezTo>
                    <a:cubicBezTo>
                      <a:pt x="2597" y="444"/>
                      <a:pt x="2597" y="444"/>
                      <a:pt x="2597" y="444"/>
                    </a:cubicBezTo>
                    <a:close/>
                    <a:moveTo>
                      <a:pt x="2597" y="240"/>
                    </a:moveTo>
                    <a:cubicBezTo>
                      <a:pt x="2597" y="230"/>
                      <a:pt x="2597" y="230"/>
                      <a:pt x="2597" y="230"/>
                    </a:cubicBezTo>
                    <a:cubicBezTo>
                      <a:pt x="2605" y="231"/>
                      <a:pt x="2608" y="240"/>
                      <a:pt x="2600" y="240"/>
                    </a:cubicBezTo>
                    <a:cubicBezTo>
                      <a:pt x="2599" y="240"/>
                      <a:pt x="2598" y="240"/>
                      <a:pt x="2597" y="240"/>
                    </a:cubicBezTo>
                    <a:close/>
                    <a:moveTo>
                      <a:pt x="2597" y="230"/>
                    </a:moveTo>
                    <a:cubicBezTo>
                      <a:pt x="2597" y="240"/>
                      <a:pt x="2597" y="240"/>
                      <a:pt x="2597" y="240"/>
                    </a:cubicBezTo>
                    <a:cubicBezTo>
                      <a:pt x="2590" y="238"/>
                      <a:pt x="2584" y="230"/>
                      <a:pt x="2595" y="230"/>
                    </a:cubicBezTo>
                    <a:cubicBezTo>
                      <a:pt x="2595" y="230"/>
                      <a:pt x="2596" y="230"/>
                      <a:pt x="2597" y="230"/>
                    </a:cubicBezTo>
                    <a:close/>
                    <a:moveTo>
                      <a:pt x="2597" y="253"/>
                    </a:moveTo>
                    <a:cubicBezTo>
                      <a:pt x="2597" y="353"/>
                      <a:pt x="2597" y="353"/>
                      <a:pt x="2597" y="353"/>
                    </a:cubicBezTo>
                    <a:cubicBezTo>
                      <a:pt x="2590" y="356"/>
                      <a:pt x="2583" y="356"/>
                      <a:pt x="2580" y="351"/>
                    </a:cubicBezTo>
                    <a:cubicBezTo>
                      <a:pt x="2578" y="347"/>
                      <a:pt x="2573" y="344"/>
                      <a:pt x="2567" y="344"/>
                    </a:cubicBezTo>
                    <a:cubicBezTo>
                      <a:pt x="2567" y="240"/>
                      <a:pt x="2567" y="240"/>
                      <a:pt x="2567" y="240"/>
                    </a:cubicBezTo>
                    <a:cubicBezTo>
                      <a:pt x="2572" y="247"/>
                      <a:pt x="2577" y="255"/>
                      <a:pt x="2583" y="255"/>
                    </a:cubicBezTo>
                    <a:cubicBezTo>
                      <a:pt x="2588" y="255"/>
                      <a:pt x="2592" y="254"/>
                      <a:pt x="2597" y="253"/>
                    </a:cubicBezTo>
                    <a:close/>
                    <a:moveTo>
                      <a:pt x="2597" y="382"/>
                    </a:moveTo>
                    <a:cubicBezTo>
                      <a:pt x="2597" y="444"/>
                      <a:pt x="2597" y="444"/>
                      <a:pt x="2597" y="444"/>
                    </a:cubicBezTo>
                    <a:cubicBezTo>
                      <a:pt x="2596" y="444"/>
                      <a:pt x="2595" y="444"/>
                      <a:pt x="2594" y="443"/>
                    </a:cubicBezTo>
                    <a:cubicBezTo>
                      <a:pt x="2581" y="435"/>
                      <a:pt x="2585" y="445"/>
                      <a:pt x="2579" y="455"/>
                    </a:cubicBezTo>
                    <a:cubicBezTo>
                      <a:pt x="2576" y="459"/>
                      <a:pt x="2572" y="461"/>
                      <a:pt x="2567" y="462"/>
                    </a:cubicBezTo>
                    <a:cubicBezTo>
                      <a:pt x="2567" y="395"/>
                      <a:pt x="2567" y="395"/>
                      <a:pt x="2567" y="395"/>
                    </a:cubicBezTo>
                    <a:cubicBezTo>
                      <a:pt x="2575" y="385"/>
                      <a:pt x="2580" y="378"/>
                      <a:pt x="2591" y="378"/>
                    </a:cubicBezTo>
                    <a:cubicBezTo>
                      <a:pt x="2593" y="378"/>
                      <a:pt x="2595" y="380"/>
                      <a:pt x="2597" y="382"/>
                    </a:cubicBezTo>
                    <a:close/>
                    <a:moveTo>
                      <a:pt x="2597" y="1010"/>
                    </a:moveTo>
                    <a:cubicBezTo>
                      <a:pt x="2597" y="1021"/>
                      <a:pt x="2597" y="1021"/>
                      <a:pt x="2597" y="1021"/>
                    </a:cubicBezTo>
                    <a:cubicBezTo>
                      <a:pt x="2586" y="1020"/>
                      <a:pt x="2575" y="1006"/>
                      <a:pt x="2588" y="1006"/>
                    </a:cubicBezTo>
                    <a:cubicBezTo>
                      <a:pt x="2590" y="1006"/>
                      <a:pt x="2594" y="1008"/>
                      <a:pt x="2597" y="1010"/>
                    </a:cubicBezTo>
                    <a:close/>
                    <a:moveTo>
                      <a:pt x="2567" y="996"/>
                    </a:moveTo>
                    <a:cubicBezTo>
                      <a:pt x="2567" y="985"/>
                      <a:pt x="2567" y="985"/>
                      <a:pt x="2567" y="985"/>
                    </a:cubicBezTo>
                    <a:cubicBezTo>
                      <a:pt x="2579" y="988"/>
                      <a:pt x="2591" y="996"/>
                      <a:pt x="2581" y="997"/>
                    </a:cubicBezTo>
                    <a:cubicBezTo>
                      <a:pt x="2577" y="998"/>
                      <a:pt x="2572" y="997"/>
                      <a:pt x="2567" y="996"/>
                    </a:cubicBezTo>
                    <a:close/>
                    <a:moveTo>
                      <a:pt x="2567" y="240"/>
                    </a:moveTo>
                    <a:cubicBezTo>
                      <a:pt x="2567" y="344"/>
                      <a:pt x="2567" y="344"/>
                      <a:pt x="2567" y="344"/>
                    </a:cubicBezTo>
                    <a:cubicBezTo>
                      <a:pt x="2561" y="344"/>
                      <a:pt x="2555" y="348"/>
                      <a:pt x="2550" y="355"/>
                    </a:cubicBezTo>
                    <a:cubicBezTo>
                      <a:pt x="2546" y="362"/>
                      <a:pt x="2542" y="369"/>
                      <a:pt x="2538" y="374"/>
                    </a:cubicBezTo>
                    <a:cubicBezTo>
                      <a:pt x="2538" y="228"/>
                      <a:pt x="2538" y="228"/>
                      <a:pt x="2538" y="228"/>
                    </a:cubicBezTo>
                    <a:cubicBezTo>
                      <a:pt x="2543" y="228"/>
                      <a:pt x="2548" y="228"/>
                      <a:pt x="2552" y="228"/>
                    </a:cubicBezTo>
                    <a:cubicBezTo>
                      <a:pt x="2557" y="228"/>
                      <a:pt x="2562" y="234"/>
                      <a:pt x="2567" y="240"/>
                    </a:cubicBezTo>
                    <a:close/>
                    <a:moveTo>
                      <a:pt x="2567" y="395"/>
                    </a:moveTo>
                    <a:cubicBezTo>
                      <a:pt x="2567" y="462"/>
                      <a:pt x="2567" y="462"/>
                      <a:pt x="2567" y="462"/>
                    </a:cubicBezTo>
                    <a:cubicBezTo>
                      <a:pt x="2558" y="464"/>
                      <a:pt x="2548" y="463"/>
                      <a:pt x="2547" y="457"/>
                    </a:cubicBezTo>
                    <a:cubicBezTo>
                      <a:pt x="2546" y="447"/>
                      <a:pt x="2551" y="436"/>
                      <a:pt x="2548" y="428"/>
                    </a:cubicBezTo>
                    <a:cubicBezTo>
                      <a:pt x="2545" y="421"/>
                      <a:pt x="2542" y="418"/>
                      <a:pt x="2558" y="404"/>
                    </a:cubicBezTo>
                    <a:cubicBezTo>
                      <a:pt x="2561" y="401"/>
                      <a:pt x="2564" y="398"/>
                      <a:pt x="2567" y="395"/>
                    </a:cubicBezTo>
                    <a:close/>
                    <a:moveTo>
                      <a:pt x="2567" y="985"/>
                    </a:moveTo>
                    <a:cubicBezTo>
                      <a:pt x="2567" y="996"/>
                      <a:pt x="2567" y="996"/>
                      <a:pt x="2567" y="996"/>
                    </a:cubicBezTo>
                    <a:cubicBezTo>
                      <a:pt x="2554" y="993"/>
                      <a:pt x="2541" y="986"/>
                      <a:pt x="2554" y="983"/>
                    </a:cubicBezTo>
                    <a:cubicBezTo>
                      <a:pt x="2558" y="983"/>
                      <a:pt x="2562" y="983"/>
                      <a:pt x="2567" y="985"/>
                    </a:cubicBezTo>
                    <a:close/>
                    <a:moveTo>
                      <a:pt x="2538" y="1146"/>
                    </a:moveTo>
                    <a:cubicBezTo>
                      <a:pt x="2538" y="1134"/>
                      <a:pt x="2538" y="1134"/>
                      <a:pt x="2538" y="1134"/>
                    </a:cubicBezTo>
                    <a:cubicBezTo>
                      <a:pt x="2542" y="1133"/>
                      <a:pt x="2544" y="1135"/>
                      <a:pt x="2543" y="1139"/>
                    </a:cubicBezTo>
                    <a:cubicBezTo>
                      <a:pt x="2543" y="1142"/>
                      <a:pt x="2541" y="1146"/>
                      <a:pt x="2538" y="1146"/>
                    </a:cubicBezTo>
                    <a:close/>
                    <a:moveTo>
                      <a:pt x="2538" y="967"/>
                    </a:moveTo>
                    <a:cubicBezTo>
                      <a:pt x="2538" y="963"/>
                      <a:pt x="2538" y="963"/>
                      <a:pt x="2538" y="963"/>
                    </a:cubicBezTo>
                    <a:cubicBezTo>
                      <a:pt x="2539" y="965"/>
                      <a:pt x="2540" y="967"/>
                      <a:pt x="2538" y="967"/>
                    </a:cubicBezTo>
                    <a:close/>
                    <a:moveTo>
                      <a:pt x="2538" y="228"/>
                    </a:moveTo>
                    <a:cubicBezTo>
                      <a:pt x="2538" y="374"/>
                      <a:pt x="2538" y="374"/>
                      <a:pt x="2538" y="374"/>
                    </a:cubicBezTo>
                    <a:cubicBezTo>
                      <a:pt x="2534" y="379"/>
                      <a:pt x="2530" y="383"/>
                      <a:pt x="2525" y="384"/>
                    </a:cubicBezTo>
                    <a:cubicBezTo>
                      <a:pt x="2525" y="227"/>
                      <a:pt x="2525" y="227"/>
                      <a:pt x="2525" y="227"/>
                    </a:cubicBezTo>
                    <a:cubicBezTo>
                      <a:pt x="2529" y="227"/>
                      <a:pt x="2534" y="228"/>
                      <a:pt x="2538" y="228"/>
                    </a:cubicBezTo>
                    <a:close/>
                    <a:moveTo>
                      <a:pt x="2538" y="963"/>
                    </a:moveTo>
                    <a:cubicBezTo>
                      <a:pt x="2538" y="967"/>
                      <a:pt x="2538" y="967"/>
                      <a:pt x="2538" y="967"/>
                    </a:cubicBezTo>
                    <a:cubicBezTo>
                      <a:pt x="2537" y="968"/>
                      <a:pt x="2536" y="968"/>
                      <a:pt x="2535" y="968"/>
                    </a:cubicBezTo>
                    <a:cubicBezTo>
                      <a:pt x="2532" y="968"/>
                      <a:pt x="2528" y="967"/>
                      <a:pt x="2525" y="965"/>
                    </a:cubicBezTo>
                    <a:cubicBezTo>
                      <a:pt x="2525" y="952"/>
                      <a:pt x="2525" y="952"/>
                      <a:pt x="2525" y="952"/>
                    </a:cubicBezTo>
                    <a:cubicBezTo>
                      <a:pt x="2530" y="955"/>
                      <a:pt x="2536" y="960"/>
                      <a:pt x="2538" y="963"/>
                    </a:cubicBezTo>
                    <a:close/>
                    <a:moveTo>
                      <a:pt x="2538" y="1134"/>
                    </a:moveTo>
                    <a:cubicBezTo>
                      <a:pt x="2538" y="1146"/>
                      <a:pt x="2538" y="1146"/>
                      <a:pt x="2538" y="1146"/>
                    </a:cubicBezTo>
                    <a:cubicBezTo>
                      <a:pt x="2537" y="1146"/>
                      <a:pt x="2536" y="1145"/>
                      <a:pt x="2535" y="1144"/>
                    </a:cubicBezTo>
                    <a:cubicBezTo>
                      <a:pt x="2531" y="1139"/>
                      <a:pt x="2532" y="1136"/>
                      <a:pt x="2537" y="1135"/>
                    </a:cubicBezTo>
                    <a:cubicBezTo>
                      <a:pt x="2537" y="1135"/>
                      <a:pt x="2538" y="1134"/>
                      <a:pt x="2538" y="1134"/>
                    </a:cubicBezTo>
                    <a:close/>
                    <a:moveTo>
                      <a:pt x="2525" y="1173"/>
                    </a:moveTo>
                    <a:cubicBezTo>
                      <a:pt x="2525" y="1134"/>
                      <a:pt x="2525" y="1134"/>
                      <a:pt x="2525" y="1134"/>
                    </a:cubicBezTo>
                    <a:cubicBezTo>
                      <a:pt x="2528" y="1145"/>
                      <a:pt x="2527" y="1159"/>
                      <a:pt x="2525" y="1173"/>
                    </a:cubicBezTo>
                    <a:close/>
                    <a:moveTo>
                      <a:pt x="2525" y="227"/>
                    </a:moveTo>
                    <a:cubicBezTo>
                      <a:pt x="2525" y="384"/>
                      <a:pt x="2525" y="384"/>
                      <a:pt x="2525" y="384"/>
                    </a:cubicBezTo>
                    <a:cubicBezTo>
                      <a:pt x="2523" y="384"/>
                      <a:pt x="2520" y="384"/>
                      <a:pt x="2517" y="383"/>
                    </a:cubicBezTo>
                    <a:cubicBezTo>
                      <a:pt x="2505" y="377"/>
                      <a:pt x="2495" y="380"/>
                      <a:pt x="2481" y="381"/>
                    </a:cubicBezTo>
                    <a:cubicBezTo>
                      <a:pt x="2481" y="215"/>
                      <a:pt x="2481" y="215"/>
                      <a:pt x="2481" y="215"/>
                    </a:cubicBezTo>
                    <a:cubicBezTo>
                      <a:pt x="2485" y="210"/>
                      <a:pt x="2491" y="208"/>
                      <a:pt x="2501" y="217"/>
                    </a:cubicBezTo>
                    <a:cubicBezTo>
                      <a:pt x="2507" y="223"/>
                      <a:pt x="2516" y="225"/>
                      <a:pt x="2525" y="227"/>
                    </a:cubicBezTo>
                    <a:close/>
                    <a:moveTo>
                      <a:pt x="2525" y="952"/>
                    </a:moveTo>
                    <a:cubicBezTo>
                      <a:pt x="2525" y="965"/>
                      <a:pt x="2525" y="965"/>
                      <a:pt x="2525" y="965"/>
                    </a:cubicBezTo>
                    <a:cubicBezTo>
                      <a:pt x="2514" y="959"/>
                      <a:pt x="2505" y="946"/>
                      <a:pt x="2516" y="948"/>
                    </a:cubicBezTo>
                    <a:cubicBezTo>
                      <a:pt x="2518" y="948"/>
                      <a:pt x="2521" y="949"/>
                      <a:pt x="2525" y="952"/>
                    </a:cubicBezTo>
                    <a:close/>
                    <a:moveTo>
                      <a:pt x="2525" y="1134"/>
                    </a:moveTo>
                    <a:cubicBezTo>
                      <a:pt x="2525" y="1173"/>
                      <a:pt x="2525" y="1173"/>
                      <a:pt x="2525" y="1173"/>
                    </a:cubicBezTo>
                    <a:cubicBezTo>
                      <a:pt x="2524" y="1179"/>
                      <a:pt x="2522" y="1185"/>
                      <a:pt x="2520" y="1191"/>
                    </a:cubicBezTo>
                    <a:cubicBezTo>
                      <a:pt x="2514" y="1209"/>
                      <a:pt x="2498" y="1244"/>
                      <a:pt x="2481" y="1253"/>
                    </a:cubicBezTo>
                    <a:cubicBezTo>
                      <a:pt x="2481" y="1077"/>
                      <a:pt x="2481" y="1077"/>
                      <a:pt x="2481" y="1077"/>
                    </a:cubicBezTo>
                    <a:cubicBezTo>
                      <a:pt x="2494" y="1096"/>
                      <a:pt x="2509" y="1113"/>
                      <a:pt x="2517" y="1120"/>
                    </a:cubicBezTo>
                    <a:cubicBezTo>
                      <a:pt x="2521" y="1123"/>
                      <a:pt x="2523" y="1128"/>
                      <a:pt x="2525" y="1134"/>
                    </a:cubicBezTo>
                    <a:close/>
                    <a:moveTo>
                      <a:pt x="2481" y="1288"/>
                    </a:moveTo>
                    <a:cubicBezTo>
                      <a:pt x="2481" y="1260"/>
                      <a:pt x="2481" y="1260"/>
                      <a:pt x="2481" y="1260"/>
                    </a:cubicBezTo>
                    <a:cubicBezTo>
                      <a:pt x="2488" y="1259"/>
                      <a:pt x="2492" y="1264"/>
                      <a:pt x="2491" y="1272"/>
                    </a:cubicBezTo>
                    <a:cubicBezTo>
                      <a:pt x="2489" y="1278"/>
                      <a:pt x="2486" y="1286"/>
                      <a:pt x="2481" y="1288"/>
                    </a:cubicBezTo>
                    <a:close/>
                    <a:moveTo>
                      <a:pt x="2481" y="994"/>
                    </a:moveTo>
                    <a:cubicBezTo>
                      <a:pt x="2481" y="976"/>
                      <a:pt x="2481" y="976"/>
                      <a:pt x="2481" y="976"/>
                    </a:cubicBezTo>
                    <a:cubicBezTo>
                      <a:pt x="2487" y="986"/>
                      <a:pt x="2495" y="997"/>
                      <a:pt x="2484" y="995"/>
                    </a:cubicBezTo>
                    <a:cubicBezTo>
                      <a:pt x="2483" y="994"/>
                      <a:pt x="2482" y="994"/>
                      <a:pt x="2481" y="994"/>
                    </a:cubicBezTo>
                    <a:close/>
                    <a:moveTo>
                      <a:pt x="2481" y="164"/>
                    </a:moveTo>
                    <a:cubicBezTo>
                      <a:pt x="2481" y="153"/>
                      <a:pt x="2481" y="153"/>
                      <a:pt x="2481" y="153"/>
                    </a:cubicBezTo>
                    <a:cubicBezTo>
                      <a:pt x="2489" y="153"/>
                      <a:pt x="2498" y="164"/>
                      <a:pt x="2484" y="164"/>
                    </a:cubicBezTo>
                    <a:cubicBezTo>
                      <a:pt x="2483" y="164"/>
                      <a:pt x="2482" y="164"/>
                      <a:pt x="2481" y="164"/>
                    </a:cubicBezTo>
                    <a:close/>
                    <a:moveTo>
                      <a:pt x="2448" y="534"/>
                    </a:moveTo>
                    <a:cubicBezTo>
                      <a:pt x="2451" y="537"/>
                      <a:pt x="2451" y="542"/>
                      <a:pt x="2455" y="543"/>
                    </a:cubicBezTo>
                    <a:cubicBezTo>
                      <a:pt x="2460" y="544"/>
                      <a:pt x="2469" y="548"/>
                      <a:pt x="2462" y="552"/>
                    </a:cubicBezTo>
                    <a:cubicBezTo>
                      <a:pt x="2455" y="556"/>
                      <a:pt x="2452" y="565"/>
                      <a:pt x="2449" y="562"/>
                    </a:cubicBezTo>
                    <a:cubicBezTo>
                      <a:pt x="2449" y="562"/>
                      <a:pt x="2448" y="562"/>
                      <a:pt x="2448" y="561"/>
                    </a:cubicBezTo>
                    <a:cubicBezTo>
                      <a:pt x="2448" y="534"/>
                      <a:pt x="2448" y="534"/>
                      <a:pt x="2448" y="534"/>
                    </a:cubicBezTo>
                    <a:close/>
                    <a:moveTo>
                      <a:pt x="2481" y="153"/>
                    </a:moveTo>
                    <a:cubicBezTo>
                      <a:pt x="2481" y="164"/>
                      <a:pt x="2481" y="164"/>
                      <a:pt x="2481" y="164"/>
                    </a:cubicBezTo>
                    <a:cubicBezTo>
                      <a:pt x="2469" y="162"/>
                      <a:pt x="2465" y="152"/>
                      <a:pt x="2480" y="153"/>
                    </a:cubicBezTo>
                    <a:cubicBezTo>
                      <a:pt x="2480" y="153"/>
                      <a:pt x="2481" y="153"/>
                      <a:pt x="2481" y="153"/>
                    </a:cubicBezTo>
                    <a:close/>
                    <a:moveTo>
                      <a:pt x="2481" y="215"/>
                    </a:moveTo>
                    <a:cubicBezTo>
                      <a:pt x="2481" y="381"/>
                      <a:pt x="2481" y="381"/>
                      <a:pt x="2481" y="381"/>
                    </a:cubicBezTo>
                    <a:cubicBezTo>
                      <a:pt x="2479" y="381"/>
                      <a:pt x="2478" y="381"/>
                      <a:pt x="2476" y="381"/>
                    </a:cubicBezTo>
                    <a:cubicBezTo>
                      <a:pt x="2467" y="381"/>
                      <a:pt x="2456" y="378"/>
                      <a:pt x="2448" y="378"/>
                    </a:cubicBezTo>
                    <a:cubicBezTo>
                      <a:pt x="2448" y="203"/>
                      <a:pt x="2448" y="203"/>
                      <a:pt x="2448" y="203"/>
                    </a:cubicBezTo>
                    <a:cubicBezTo>
                      <a:pt x="2460" y="200"/>
                      <a:pt x="2470" y="199"/>
                      <a:pt x="2467" y="206"/>
                    </a:cubicBezTo>
                    <a:cubicBezTo>
                      <a:pt x="2461" y="218"/>
                      <a:pt x="2471" y="229"/>
                      <a:pt x="2476" y="221"/>
                    </a:cubicBezTo>
                    <a:cubicBezTo>
                      <a:pt x="2478" y="219"/>
                      <a:pt x="2479" y="217"/>
                      <a:pt x="2481" y="215"/>
                    </a:cubicBezTo>
                    <a:close/>
                    <a:moveTo>
                      <a:pt x="2481" y="976"/>
                    </a:moveTo>
                    <a:cubicBezTo>
                      <a:pt x="2481" y="994"/>
                      <a:pt x="2481" y="994"/>
                      <a:pt x="2481" y="994"/>
                    </a:cubicBezTo>
                    <a:cubicBezTo>
                      <a:pt x="2466" y="991"/>
                      <a:pt x="2461" y="984"/>
                      <a:pt x="2453" y="986"/>
                    </a:cubicBezTo>
                    <a:cubicBezTo>
                      <a:pt x="2451" y="987"/>
                      <a:pt x="2450" y="988"/>
                      <a:pt x="2448" y="989"/>
                    </a:cubicBezTo>
                    <a:cubicBezTo>
                      <a:pt x="2448" y="946"/>
                      <a:pt x="2448" y="946"/>
                      <a:pt x="2448" y="946"/>
                    </a:cubicBezTo>
                    <a:cubicBezTo>
                      <a:pt x="2458" y="946"/>
                      <a:pt x="2476" y="951"/>
                      <a:pt x="2475" y="961"/>
                    </a:cubicBezTo>
                    <a:cubicBezTo>
                      <a:pt x="2475" y="965"/>
                      <a:pt x="2477" y="970"/>
                      <a:pt x="2481" y="976"/>
                    </a:cubicBezTo>
                    <a:close/>
                    <a:moveTo>
                      <a:pt x="2481" y="1077"/>
                    </a:moveTo>
                    <a:cubicBezTo>
                      <a:pt x="2481" y="1253"/>
                      <a:pt x="2481" y="1253"/>
                      <a:pt x="2481" y="1253"/>
                    </a:cubicBezTo>
                    <a:cubicBezTo>
                      <a:pt x="2476" y="1255"/>
                      <a:pt x="2472" y="1255"/>
                      <a:pt x="2467" y="1253"/>
                    </a:cubicBezTo>
                    <a:cubicBezTo>
                      <a:pt x="2460" y="1249"/>
                      <a:pt x="2454" y="1247"/>
                      <a:pt x="2448" y="1246"/>
                    </a:cubicBezTo>
                    <a:cubicBezTo>
                      <a:pt x="2448" y="1018"/>
                      <a:pt x="2448" y="1018"/>
                      <a:pt x="2448" y="1018"/>
                    </a:cubicBezTo>
                    <a:cubicBezTo>
                      <a:pt x="2452" y="1020"/>
                      <a:pt x="2456" y="1025"/>
                      <a:pt x="2458" y="1035"/>
                    </a:cubicBezTo>
                    <a:cubicBezTo>
                      <a:pt x="2460" y="1046"/>
                      <a:pt x="2470" y="1062"/>
                      <a:pt x="2481" y="1077"/>
                    </a:cubicBezTo>
                    <a:close/>
                    <a:moveTo>
                      <a:pt x="2481" y="1260"/>
                    </a:moveTo>
                    <a:cubicBezTo>
                      <a:pt x="2481" y="1288"/>
                      <a:pt x="2481" y="1288"/>
                      <a:pt x="2481" y="1288"/>
                    </a:cubicBezTo>
                    <a:cubicBezTo>
                      <a:pt x="2478" y="1289"/>
                      <a:pt x="2474" y="1288"/>
                      <a:pt x="2470" y="1284"/>
                    </a:cubicBezTo>
                    <a:cubicBezTo>
                      <a:pt x="2461" y="1273"/>
                      <a:pt x="2462" y="1266"/>
                      <a:pt x="2474" y="1262"/>
                    </a:cubicBezTo>
                    <a:cubicBezTo>
                      <a:pt x="2476" y="1261"/>
                      <a:pt x="2479" y="1260"/>
                      <a:pt x="2481" y="1260"/>
                    </a:cubicBezTo>
                    <a:close/>
                    <a:moveTo>
                      <a:pt x="2448" y="585"/>
                    </a:moveTo>
                    <a:cubicBezTo>
                      <a:pt x="2448" y="582"/>
                      <a:pt x="2448" y="582"/>
                      <a:pt x="2448" y="582"/>
                    </a:cubicBezTo>
                    <a:cubicBezTo>
                      <a:pt x="2448" y="583"/>
                      <a:pt x="2448" y="584"/>
                      <a:pt x="2448" y="585"/>
                    </a:cubicBezTo>
                    <a:close/>
                    <a:moveTo>
                      <a:pt x="2448" y="529"/>
                    </a:moveTo>
                    <a:cubicBezTo>
                      <a:pt x="2448" y="518"/>
                      <a:pt x="2448" y="518"/>
                      <a:pt x="2448" y="518"/>
                    </a:cubicBezTo>
                    <a:cubicBezTo>
                      <a:pt x="2452" y="522"/>
                      <a:pt x="2456" y="528"/>
                      <a:pt x="2454" y="531"/>
                    </a:cubicBezTo>
                    <a:cubicBezTo>
                      <a:pt x="2453" y="532"/>
                      <a:pt x="2451" y="531"/>
                      <a:pt x="2448" y="529"/>
                    </a:cubicBezTo>
                    <a:close/>
                    <a:moveTo>
                      <a:pt x="2448" y="502"/>
                    </a:moveTo>
                    <a:cubicBezTo>
                      <a:pt x="2448" y="478"/>
                      <a:pt x="2448" y="478"/>
                      <a:pt x="2448" y="478"/>
                    </a:cubicBezTo>
                    <a:cubicBezTo>
                      <a:pt x="2457" y="479"/>
                      <a:pt x="2460" y="494"/>
                      <a:pt x="2455" y="493"/>
                    </a:cubicBezTo>
                    <a:cubicBezTo>
                      <a:pt x="2449" y="492"/>
                      <a:pt x="2457" y="509"/>
                      <a:pt x="2448" y="502"/>
                    </a:cubicBezTo>
                    <a:cubicBezTo>
                      <a:pt x="2448" y="502"/>
                      <a:pt x="2448" y="502"/>
                      <a:pt x="2448" y="502"/>
                    </a:cubicBezTo>
                    <a:close/>
                    <a:moveTo>
                      <a:pt x="2448" y="451"/>
                    </a:moveTo>
                    <a:cubicBezTo>
                      <a:pt x="2448" y="442"/>
                      <a:pt x="2448" y="442"/>
                      <a:pt x="2448" y="442"/>
                    </a:cubicBezTo>
                    <a:cubicBezTo>
                      <a:pt x="2456" y="443"/>
                      <a:pt x="2458" y="452"/>
                      <a:pt x="2450" y="451"/>
                    </a:cubicBezTo>
                    <a:cubicBezTo>
                      <a:pt x="2450" y="451"/>
                      <a:pt x="2449" y="451"/>
                      <a:pt x="2448" y="451"/>
                    </a:cubicBezTo>
                    <a:close/>
                    <a:moveTo>
                      <a:pt x="2448" y="190"/>
                    </a:moveTo>
                    <a:cubicBezTo>
                      <a:pt x="2448" y="182"/>
                      <a:pt x="2448" y="182"/>
                      <a:pt x="2448" y="182"/>
                    </a:cubicBezTo>
                    <a:cubicBezTo>
                      <a:pt x="2451" y="184"/>
                      <a:pt x="2451" y="188"/>
                      <a:pt x="2448" y="190"/>
                    </a:cubicBezTo>
                    <a:close/>
                    <a:moveTo>
                      <a:pt x="2448" y="154"/>
                    </a:moveTo>
                    <a:cubicBezTo>
                      <a:pt x="2448" y="138"/>
                      <a:pt x="2448" y="138"/>
                      <a:pt x="2448" y="138"/>
                    </a:cubicBezTo>
                    <a:cubicBezTo>
                      <a:pt x="2451" y="140"/>
                      <a:pt x="2454" y="142"/>
                      <a:pt x="2454" y="146"/>
                    </a:cubicBezTo>
                    <a:cubicBezTo>
                      <a:pt x="2454" y="150"/>
                      <a:pt x="2451" y="153"/>
                      <a:pt x="2448" y="154"/>
                    </a:cubicBezTo>
                    <a:close/>
                    <a:moveTo>
                      <a:pt x="2443" y="531"/>
                    </a:moveTo>
                    <a:cubicBezTo>
                      <a:pt x="2445" y="531"/>
                      <a:pt x="2447" y="532"/>
                      <a:pt x="2448" y="534"/>
                    </a:cubicBezTo>
                    <a:cubicBezTo>
                      <a:pt x="2448" y="561"/>
                      <a:pt x="2448" y="561"/>
                      <a:pt x="2448" y="561"/>
                    </a:cubicBezTo>
                    <a:cubicBezTo>
                      <a:pt x="2444" y="558"/>
                      <a:pt x="2438" y="551"/>
                      <a:pt x="2441" y="558"/>
                    </a:cubicBezTo>
                    <a:cubicBezTo>
                      <a:pt x="2444" y="566"/>
                      <a:pt x="2444" y="568"/>
                      <a:pt x="2440" y="568"/>
                    </a:cubicBezTo>
                    <a:cubicBezTo>
                      <a:pt x="2436" y="568"/>
                      <a:pt x="2432" y="559"/>
                      <a:pt x="2431" y="554"/>
                    </a:cubicBezTo>
                    <a:cubicBezTo>
                      <a:pt x="2430" y="548"/>
                      <a:pt x="2438" y="555"/>
                      <a:pt x="2441" y="549"/>
                    </a:cubicBezTo>
                    <a:cubicBezTo>
                      <a:pt x="2443" y="544"/>
                      <a:pt x="2436" y="527"/>
                      <a:pt x="2443" y="531"/>
                    </a:cubicBezTo>
                    <a:close/>
                    <a:moveTo>
                      <a:pt x="2448" y="138"/>
                    </a:moveTo>
                    <a:cubicBezTo>
                      <a:pt x="2448" y="154"/>
                      <a:pt x="2448" y="154"/>
                      <a:pt x="2448" y="154"/>
                    </a:cubicBezTo>
                    <a:cubicBezTo>
                      <a:pt x="2441" y="158"/>
                      <a:pt x="2430" y="159"/>
                      <a:pt x="2423" y="159"/>
                    </a:cubicBezTo>
                    <a:cubicBezTo>
                      <a:pt x="2418" y="160"/>
                      <a:pt x="2412" y="156"/>
                      <a:pt x="2409" y="151"/>
                    </a:cubicBezTo>
                    <a:cubicBezTo>
                      <a:pt x="2409" y="142"/>
                      <a:pt x="2409" y="142"/>
                      <a:pt x="2409" y="142"/>
                    </a:cubicBezTo>
                    <a:cubicBezTo>
                      <a:pt x="2411" y="140"/>
                      <a:pt x="2415" y="139"/>
                      <a:pt x="2421" y="138"/>
                    </a:cubicBezTo>
                    <a:cubicBezTo>
                      <a:pt x="2431" y="138"/>
                      <a:pt x="2442" y="136"/>
                      <a:pt x="2448" y="138"/>
                    </a:cubicBezTo>
                    <a:close/>
                    <a:moveTo>
                      <a:pt x="2448" y="182"/>
                    </a:moveTo>
                    <a:cubicBezTo>
                      <a:pt x="2448" y="190"/>
                      <a:pt x="2448" y="190"/>
                      <a:pt x="2448" y="190"/>
                    </a:cubicBezTo>
                    <a:cubicBezTo>
                      <a:pt x="2446" y="192"/>
                      <a:pt x="2444" y="192"/>
                      <a:pt x="2440" y="192"/>
                    </a:cubicBezTo>
                    <a:cubicBezTo>
                      <a:pt x="2425" y="193"/>
                      <a:pt x="2423" y="180"/>
                      <a:pt x="2437" y="179"/>
                    </a:cubicBezTo>
                    <a:cubicBezTo>
                      <a:pt x="2442" y="179"/>
                      <a:pt x="2446" y="180"/>
                      <a:pt x="2448" y="182"/>
                    </a:cubicBezTo>
                    <a:close/>
                    <a:moveTo>
                      <a:pt x="2448" y="203"/>
                    </a:moveTo>
                    <a:cubicBezTo>
                      <a:pt x="2448" y="378"/>
                      <a:pt x="2448" y="378"/>
                      <a:pt x="2448" y="378"/>
                    </a:cubicBezTo>
                    <a:cubicBezTo>
                      <a:pt x="2441" y="377"/>
                      <a:pt x="2435" y="379"/>
                      <a:pt x="2432" y="385"/>
                    </a:cubicBezTo>
                    <a:cubicBezTo>
                      <a:pt x="2427" y="397"/>
                      <a:pt x="2420" y="411"/>
                      <a:pt x="2409" y="418"/>
                    </a:cubicBezTo>
                    <a:cubicBezTo>
                      <a:pt x="2409" y="219"/>
                      <a:pt x="2409" y="219"/>
                      <a:pt x="2409" y="219"/>
                    </a:cubicBezTo>
                    <a:cubicBezTo>
                      <a:pt x="2413" y="218"/>
                      <a:pt x="2417" y="216"/>
                      <a:pt x="2423" y="213"/>
                    </a:cubicBezTo>
                    <a:cubicBezTo>
                      <a:pt x="2429" y="209"/>
                      <a:pt x="2439" y="205"/>
                      <a:pt x="2448" y="203"/>
                    </a:cubicBezTo>
                    <a:close/>
                    <a:moveTo>
                      <a:pt x="2448" y="442"/>
                    </a:moveTo>
                    <a:cubicBezTo>
                      <a:pt x="2448" y="451"/>
                      <a:pt x="2448" y="451"/>
                      <a:pt x="2448" y="451"/>
                    </a:cubicBezTo>
                    <a:cubicBezTo>
                      <a:pt x="2441" y="449"/>
                      <a:pt x="2436" y="440"/>
                      <a:pt x="2446" y="442"/>
                    </a:cubicBezTo>
                    <a:cubicBezTo>
                      <a:pt x="2447" y="442"/>
                      <a:pt x="2447" y="442"/>
                      <a:pt x="2448" y="442"/>
                    </a:cubicBezTo>
                    <a:close/>
                    <a:moveTo>
                      <a:pt x="2448" y="478"/>
                    </a:moveTo>
                    <a:cubicBezTo>
                      <a:pt x="2448" y="502"/>
                      <a:pt x="2448" y="502"/>
                      <a:pt x="2448" y="502"/>
                    </a:cubicBezTo>
                    <a:cubicBezTo>
                      <a:pt x="2440" y="495"/>
                      <a:pt x="2440" y="476"/>
                      <a:pt x="2447" y="478"/>
                    </a:cubicBezTo>
                    <a:cubicBezTo>
                      <a:pt x="2447" y="478"/>
                      <a:pt x="2447" y="478"/>
                      <a:pt x="2448" y="478"/>
                    </a:cubicBezTo>
                    <a:close/>
                    <a:moveTo>
                      <a:pt x="2448" y="518"/>
                    </a:moveTo>
                    <a:cubicBezTo>
                      <a:pt x="2445" y="515"/>
                      <a:pt x="2441" y="513"/>
                      <a:pt x="2439" y="513"/>
                    </a:cubicBezTo>
                    <a:cubicBezTo>
                      <a:pt x="2431" y="514"/>
                      <a:pt x="2440" y="525"/>
                      <a:pt x="2448" y="529"/>
                    </a:cubicBezTo>
                    <a:cubicBezTo>
                      <a:pt x="2448" y="518"/>
                      <a:pt x="2448" y="518"/>
                      <a:pt x="2448" y="518"/>
                    </a:cubicBezTo>
                    <a:close/>
                    <a:moveTo>
                      <a:pt x="2448" y="582"/>
                    </a:moveTo>
                    <a:cubicBezTo>
                      <a:pt x="2448" y="585"/>
                      <a:pt x="2448" y="585"/>
                      <a:pt x="2448" y="585"/>
                    </a:cubicBezTo>
                    <a:cubicBezTo>
                      <a:pt x="2448" y="585"/>
                      <a:pt x="2447" y="586"/>
                      <a:pt x="2447" y="586"/>
                    </a:cubicBezTo>
                    <a:cubicBezTo>
                      <a:pt x="2444" y="590"/>
                      <a:pt x="2443" y="596"/>
                      <a:pt x="2442" y="602"/>
                    </a:cubicBezTo>
                    <a:cubicBezTo>
                      <a:pt x="2442" y="608"/>
                      <a:pt x="2438" y="615"/>
                      <a:pt x="2433" y="616"/>
                    </a:cubicBezTo>
                    <a:cubicBezTo>
                      <a:pt x="2428" y="617"/>
                      <a:pt x="2424" y="618"/>
                      <a:pt x="2423" y="621"/>
                    </a:cubicBezTo>
                    <a:cubicBezTo>
                      <a:pt x="2421" y="625"/>
                      <a:pt x="2418" y="625"/>
                      <a:pt x="2415" y="620"/>
                    </a:cubicBezTo>
                    <a:cubicBezTo>
                      <a:pt x="2414" y="617"/>
                      <a:pt x="2412" y="614"/>
                      <a:pt x="2409" y="612"/>
                    </a:cubicBezTo>
                    <a:cubicBezTo>
                      <a:pt x="2409" y="602"/>
                      <a:pt x="2409" y="602"/>
                      <a:pt x="2409" y="602"/>
                    </a:cubicBezTo>
                    <a:cubicBezTo>
                      <a:pt x="2414" y="602"/>
                      <a:pt x="2418" y="603"/>
                      <a:pt x="2421" y="598"/>
                    </a:cubicBezTo>
                    <a:cubicBezTo>
                      <a:pt x="2425" y="590"/>
                      <a:pt x="2431" y="593"/>
                      <a:pt x="2433" y="586"/>
                    </a:cubicBezTo>
                    <a:cubicBezTo>
                      <a:pt x="2435" y="579"/>
                      <a:pt x="2435" y="569"/>
                      <a:pt x="2441" y="571"/>
                    </a:cubicBezTo>
                    <a:cubicBezTo>
                      <a:pt x="2443" y="572"/>
                      <a:pt x="2447" y="577"/>
                      <a:pt x="2448" y="582"/>
                    </a:cubicBezTo>
                    <a:close/>
                    <a:moveTo>
                      <a:pt x="2448" y="946"/>
                    </a:moveTo>
                    <a:cubicBezTo>
                      <a:pt x="2448" y="989"/>
                      <a:pt x="2448" y="989"/>
                      <a:pt x="2448" y="989"/>
                    </a:cubicBezTo>
                    <a:cubicBezTo>
                      <a:pt x="2440" y="993"/>
                      <a:pt x="2432" y="1000"/>
                      <a:pt x="2424" y="990"/>
                    </a:cubicBezTo>
                    <a:cubicBezTo>
                      <a:pt x="2420" y="985"/>
                      <a:pt x="2414" y="978"/>
                      <a:pt x="2409" y="970"/>
                    </a:cubicBezTo>
                    <a:cubicBezTo>
                      <a:pt x="2409" y="940"/>
                      <a:pt x="2409" y="940"/>
                      <a:pt x="2409" y="940"/>
                    </a:cubicBezTo>
                    <a:cubicBezTo>
                      <a:pt x="2421" y="941"/>
                      <a:pt x="2438" y="948"/>
                      <a:pt x="2446" y="947"/>
                    </a:cubicBezTo>
                    <a:cubicBezTo>
                      <a:pt x="2447" y="946"/>
                      <a:pt x="2447" y="946"/>
                      <a:pt x="2448" y="946"/>
                    </a:cubicBezTo>
                    <a:close/>
                    <a:moveTo>
                      <a:pt x="2448" y="1018"/>
                    </a:moveTo>
                    <a:cubicBezTo>
                      <a:pt x="2448" y="1246"/>
                      <a:pt x="2448" y="1246"/>
                      <a:pt x="2448" y="1246"/>
                    </a:cubicBezTo>
                    <a:cubicBezTo>
                      <a:pt x="2437" y="1244"/>
                      <a:pt x="2429" y="1244"/>
                      <a:pt x="2422" y="1233"/>
                    </a:cubicBezTo>
                    <a:cubicBezTo>
                      <a:pt x="2416" y="1224"/>
                      <a:pt x="2412" y="1214"/>
                      <a:pt x="2409" y="1206"/>
                    </a:cubicBezTo>
                    <a:cubicBezTo>
                      <a:pt x="2409" y="1062"/>
                      <a:pt x="2409" y="1062"/>
                      <a:pt x="2409" y="1062"/>
                    </a:cubicBezTo>
                    <a:cubicBezTo>
                      <a:pt x="2412" y="1063"/>
                      <a:pt x="2415" y="1063"/>
                      <a:pt x="2420" y="1064"/>
                    </a:cubicBezTo>
                    <a:cubicBezTo>
                      <a:pt x="2435" y="1063"/>
                      <a:pt x="2434" y="1040"/>
                      <a:pt x="2434" y="1027"/>
                    </a:cubicBezTo>
                    <a:cubicBezTo>
                      <a:pt x="2434" y="1020"/>
                      <a:pt x="2441" y="1015"/>
                      <a:pt x="2448" y="1018"/>
                    </a:cubicBezTo>
                    <a:close/>
                    <a:moveTo>
                      <a:pt x="2409" y="628"/>
                    </a:moveTo>
                    <a:cubicBezTo>
                      <a:pt x="2413" y="623"/>
                      <a:pt x="2413" y="622"/>
                      <a:pt x="2411" y="619"/>
                    </a:cubicBezTo>
                    <a:cubicBezTo>
                      <a:pt x="2410" y="618"/>
                      <a:pt x="2409" y="618"/>
                      <a:pt x="2409" y="618"/>
                    </a:cubicBezTo>
                    <a:cubicBezTo>
                      <a:pt x="2409" y="628"/>
                      <a:pt x="2409" y="628"/>
                      <a:pt x="2409" y="628"/>
                    </a:cubicBezTo>
                    <a:close/>
                    <a:moveTo>
                      <a:pt x="2409" y="520"/>
                    </a:moveTo>
                    <a:cubicBezTo>
                      <a:pt x="2409" y="437"/>
                      <a:pt x="2409" y="437"/>
                      <a:pt x="2409" y="437"/>
                    </a:cubicBezTo>
                    <a:cubicBezTo>
                      <a:pt x="2418" y="438"/>
                      <a:pt x="2425" y="443"/>
                      <a:pt x="2428" y="457"/>
                    </a:cubicBezTo>
                    <a:cubicBezTo>
                      <a:pt x="2432" y="475"/>
                      <a:pt x="2424" y="492"/>
                      <a:pt x="2416" y="506"/>
                    </a:cubicBezTo>
                    <a:cubicBezTo>
                      <a:pt x="2414" y="510"/>
                      <a:pt x="2411" y="515"/>
                      <a:pt x="2409" y="520"/>
                    </a:cubicBezTo>
                    <a:close/>
                    <a:moveTo>
                      <a:pt x="2409" y="142"/>
                    </a:moveTo>
                    <a:cubicBezTo>
                      <a:pt x="2409" y="151"/>
                      <a:pt x="2409" y="151"/>
                      <a:pt x="2409" y="151"/>
                    </a:cubicBezTo>
                    <a:cubicBezTo>
                      <a:pt x="2407" y="148"/>
                      <a:pt x="2406" y="144"/>
                      <a:pt x="2409" y="142"/>
                    </a:cubicBezTo>
                    <a:close/>
                    <a:moveTo>
                      <a:pt x="2409" y="219"/>
                    </a:moveTo>
                    <a:cubicBezTo>
                      <a:pt x="2409" y="418"/>
                      <a:pt x="2409" y="418"/>
                      <a:pt x="2409" y="418"/>
                    </a:cubicBezTo>
                    <a:cubicBezTo>
                      <a:pt x="2406" y="419"/>
                      <a:pt x="2403" y="421"/>
                      <a:pt x="2400" y="421"/>
                    </a:cubicBezTo>
                    <a:cubicBezTo>
                      <a:pt x="2399" y="421"/>
                      <a:pt x="2398" y="421"/>
                      <a:pt x="2397" y="422"/>
                    </a:cubicBezTo>
                    <a:cubicBezTo>
                      <a:pt x="2397" y="220"/>
                      <a:pt x="2397" y="220"/>
                      <a:pt x="2397" y="220"/>
                    </a:cubicBezTo>
                    <a:cubicBezTo>
                      <a:pt x="2402" y="220"/>
                      <a:pt x="2405" y="220"/>
                      <a:pt x="2409" y="219"/>
                    </a:cubicBezTo>
                    <a:close/>
                    <a:moveTo>
                      <a:pt x="2409" y="437"/>
                    </a:moveTo>
                    <a:cubicBezTo>
                      <a:pt x="2409" y="520"/>
                      <a:pt x="2409" y="520"/>
                      <a:pt x="2409" y="520"/>
                    </a:cubicBezTo>
                    <a:cubicBezTo>
                      <a:pt x="2406" y="527"/>
                      <a:pt x="2402" y="535"/>
                      <a:pt x="2397" y="541"/>
                    </a:cubicBezTo>
                    <a:cubicBezTo>
                      <a:pt x="2397" y="438"/>
                      <a:pt x="2397" y="438"/>
                      <a:pt x="2397" y="438"/>
                    </a:cubicBezTo>
                    <a:cubicBezTo>
                      <a:pt x="2398" y="438"/>
                      <a:pt x="2399" y="438"/>
                      <a:pt x="2400" y="438"/>
                    </a:cubicBezTo>
                    <a:cubicBezTo>
                      <a:pt x="2403" y="437"/>
                      <a:pt x="2406" y="437"/>
                      <a:pt x="2409" y="437"/>
                    </a:cubicBezTo>
                    <a:close/>
                    <a:moveTo>
                      <a:pt x="2409" y="602"/>
                    </a:moveTo>
                    <a:cubicBezTo>
                      <a:pt x="2409" y="612"/>
                      <a:pt x="2409" y="612"/>
                      <a:pt x="2409" y="612"/>
                    </a:cubicBezTo>
                    <a:cubicBezTo>
                      <a:pt x="2407" y="612"/>
                      <a:pt x="2405" y="612"/>
                      <a:pt x="2401" y="613"/>
                    </a:cubicBezTo>
                    <a:cubicBezTo>
                      <a:pt x="2400" y="614"/>
                      <a:pt x="2398" y="614"/>
                      <a:pt x="2397" y="613"/>
                    </a:cubicBezTo>
                    <a:cubicBezTo>
                      <a:pt x="2397" y="607"/>
                      <a:pt x="2397" y="607"/>
                      <a:pt x="2397" y="607"/>
                    </a:cubicBezTo>
                    <a:cubicBezTo>
                      <a:pt x="2398" y="606"/>
                      <a:pt x="2399" y="605"/>
                      <a:pt x="2400" y="604"/>
                    </a:cubicBezTo>
                    <a:cubicBezTo>
                      <a:pt x="2403" y="603"/>
                      <a:pt x="2406" y="602"/>
                      <a:pt x="2409" y="602"/>
                    </a:cubicBezTo>
                    <a:close/>
                    <a:moveTo>
                      <a:pt x="2409" y="618"/>
                    </a:moveTo>
                    <a:cubicBezTo>
                      <a:pt x="2409" y="628"/>
                      <a:pt x="2409" y="628"/>
                      <a:pt x="2409" y="628"/>
                    </a:cubicBezTo>
                    <a:cubicBezTo>
                      <a:pt x="2409" y="628"/>
                      <a:pt x="2409" y="628"/>
                      <a:pt x="2409" y="628"/>
                    </a:cubicBezTo>
                    <a:cubicBezTo>
                      <a:pt x="2405" y="632"/>
                      <a:pt x="2404" y="619"/>
                      <a:pt x="2409" y="618"/>
                    </a:cubicBezTo>
                    <a:close/>
                    <a:moveTo>
                      <a:pt x="2409" y="940"/>
                    </a:moveTo>
                    <a:cubicBezTo>
                      <a:pt x="2409" y="970"/>
                      <a:pt x="2409" y="970"/>
                      <a:pt x="2409" y="970"/>
                    </a:cubicBezTo>
                    <a:cubicBezTo>
                      <a:pt x="2400" y="955"/>
                      <a:pt x="2394" y="940"/>
                      <a:pt x="2403" y="939"/>
                    </a:cubicBezTo>
                    <a:cubicBezTo>
                      <a:pt x="2404" y="939"/>
                      <a:pt x="2407" y="939"/>
                      <a:pt x="2409" y="940"/>
                    </a:cubicBezTo>
                    <a:close/>
                    <a:moveTo>
                      <a:pt x="2409" y="1062"/>
                    </a:moveTo>
                    <a:cubicBezTo>
                      <a:pt x="2409" y="1206"/>
                      <a:pt x="2409" y="1206"/>
                      <a:pt x="2409" y="1206"/>
                    </a:cubicBezTo>
                    <a:cubicBezTo>
                      <a:pt x="2405" y="1197"/>
                      <a:pt x="2403" y="1191"/>
                      <a:pt x="2400" y="1196"/>
                    </a:cubicBezTo>
                    <a:cubicBezTo>
                      <a:pt x="2396" y="1202"/>
                      <a:pt x="2400" y="1206"/>
                      <a:pt x="2397" y="1205"/>
                    </a:cubicBezTo>
                    <a:cubicBezTo>
                      <a:pt x="2397" y="1054"/>
                      <a:pt x="2397" y="1054"/>
                      <a:pt x="2397" y="1054"/>
                    </a:cubicBezTo>
                    <a:cubicBezTo>
                      <a:pt x="2399" y="1059"/>
                      <a:pt x="2402" y="1061"/>
                      <a:pt x="2409" y="1062"/>
                    </a:cubicBezTo>
                    <a:close/>
                    <a:moveTo>
                      <a:pt x="2397" y="634"/>
                    </a:moveTo>
                    <a:cubicBezTo>
                      <a:pt x="2397" y="623"/>
                      <a:pt x="2397" y="623"/>
                      <a:pt x="2397" y="623"/>
                    </a:cubicBezTo>
                    <a:cubicBezTo>
                      <a:pt x="2399" y="626"/>
                      <a:pt x="2401" y="630"/>
                      <a:pt x="2397" y="634"/>
                    </a:cubicBezTo>
                    <a:close/>
                    <a:moveTo>
                      <a:pt x="2397" y="220"/>
                    </a:moveTo>
                    <a:cubicBezTo>
                      <a:pt x="2397" y="422"/>
                      <a:pt x="2397" y="422"/>
                      <a:pt x="2397" y="422"/>
                    </a:cubicBezTo>
                    <a:cubicBezTo>
                      <a:pt x="2384" y="425"/>
                      <a:pt x="2386" y="438"/>
                      <a:pt x="2397" y="438"/>
                    </a:cubicBezTo>
                    <a:cubicBezTo>
                      <a:pt x="2397" y="541"/>
                      <a:pt x="2397" y="541"/>
                      <a:pt x="2397" y="541"/>
                    </a:cubicBezTo>
                    <a:cubicBezTo>
                      <a:pt x="2393" y="546"/>
                      <a:pt x="2389" y="550"/>
                      <a:pt x="2383" y="553"/>
                    </a:cubicBezTo>
                    <a:cubicBezTo>
                      <a:pt x="2379" y="554"/>
                      <a:pt x="2376" y="555"/>
                      <a:pt x="2373" y="556"/>
                    </a:cubicBezTo>
                    <a:cubicBezTo>
                      <a:pt x="2373" y="222"/>
                      <a:pt x="2373" y="222"/>
                      <a:pt x="2373" y="222"/>
                    </a:cubicBezTo>
                    <a:cubicBezTo>
                      <a:pt x="2376" y="221"/>
                      <a:pt x="2379" y="220"/>
                      <a:pt x="2383" y="220"/>
                    </a:cubicBezTo>
                    <a:cubicBezTo>
                      <a:pt x="2389" y="220"/>
                      <a:pt x="2393" y="220"/>
                      <a:pt x="2397" y="220"/>
                    </a:cubicBezTo>
                    <a:close/>
                    <a:moveTo>
                      <a:pt x="2397" y="607"/>
                    </a:moveTo>
                    <a:cubicBezTo>
                      <a:pt x="2397" y="613"/>
                      <a:pt x="2397" y="613"/>
                      <a:pt x="2397" y="613"/>
                    </a:cubicBezTo>
                    <a:cubicBezTo>
                      <a:pt x="2394" y="613"/>
                      <a:pt x="2394" y="610"/>
                      <a:pt x="2397" y="607"/>
                    </a:cubicBezTo>
                    <a:close/>
                    <a:moveTo>
                      <a:pt x="2397" y="623"/>
                    </a:moveTo>
                    <a:cubicBezTo>
                      <a:pt x="2397" y="634"/>
                      <a:pt x="2397" y="634"/>
                      <a:pt x="2397" y="634"/>
                    </a:cubicBezTo>
                    <a:cubicBezTo>
                      <a:pt x="2396" y="635"/>
                      <a:pt x="2396" y="636"/>
                      <a:pt x="2395" y="637"/>
                    </a:cubicBezTo>
                    <a:cubicBezTo>
                      <a:pt x="2385" y="645"/>
                      <a:pt x="2383" y="619"/>
                      <a:pt x="2391" y="621"/>
                    </a:cubicBezTo>
                    <a:cubicBezTo>
                      <a:pt x="2393" y="620"/>
                      <a:pt x="2395" y="621"/>
                      <a:pt x="2397" y="623"/>
                    </a:cubicBezTo>
                    <a:close/>
                    <a:moveTo>
                      <a:pt x="2397" y="1054"/>
                    </a:moveTo>
                    <a:cubicBezTo>
                      <a:pt x="2397" y="1205"/>
                      <a:pt x="2397" y="1205"/>
                      <a:pt x="2397" y="1205"/>
                    </a:cubicBezTo>
                    <a:cubicBezTo>
                      <a:pt x="2395" y="1204"/>
                      <a:pt x="2391" y="1201"/>
                      <a:pt x="2381" y="1194"/>
                    </a:cubicBezTo>
                    <a:cubicBezTo>
                      <a:pt x="2378" y="1193"/>
                      <a:pt x="2375" y="1191"/>
                      <a:pt x="2373" y="1190"/>
                    </a:cubicBezTo>
                    <a:cubicBezTo>
                      <a:pt x="2373" y="1016"/>
                      <a:pt x="2373" y="1016"/>
                      <a:pt x="2373" y="1016"/>
                    </a:cubicBezTo>
                    <a:cubicBezTo>
                      <a:pt x="2373" y="1016"/>
                      <a:pt x="2373" y="1016"/>
                      <a:pt x="2373" y="1016"/>
                    </a:cubicBezTo>
                    <a:cubicBezTo>
                      <a:pt x="2384" y="1022"/>
                      <a:pt x="2391" y="1030"/>
                      <a:pt x="2394" y="1045"/>
                    </a:cubicBezTo>
                    <a:cubicBezTo>
                      <a:pt x="2395" y="1048"/>
                      <a:pt x="2396" y="1051"/>
                      <a:pt x="2397" y="1054"/>
                    </a:cubicBezTo>
                    <a:close/>
                    <a:moveTo>
                      <a:pt x="2373" y="955"/>
                    </a:moveTo>
                    <a:cubicBezTo>
                      <a:pt x="2373" y="942"/>
                      <a:pt x="2373" y="942"/>
                      <a:pt x="2373" y="942"/>
                    </a:cubicBezTo>
                    <a:cubicBezTo>
                      <a:pt x="2380" y="946"/>
                      <a:pt x="2389" y="956"/>
                      <a:pt x="2379" y="956"/>
                    </a:cubicBezTo>
                    <a:cubicBezTo>
                      <a:pt x="2377" y="956"/>
                      <a:pt x="2375" y="956"/>
                      <a:pt x="2373" y="955"/>
                    </a:cubicBezTo>
                    <a:close/>
                    <a:moveTo>
                      <a:pt x="2373" y="222"/>
                    </a:moveTo>
                    <a:cubicBezTo>
                      <a:pt x="2373" y="556"/>
                      <a:pt x="2373" y="556"/>
                      <a:pt x="2373" y="556"/>
                    </a:cubicBezTo>
                    <a:cubicBezTo>
                      <a:pt x="2366" y="556"/>
                      <a:pt x="2361" y="556"/>
                      <a:pt x="2356" y="556"/>
                    </a:cubicBezTo>
                    <a:cubicBezTo>
                      <a:pt x="2356" y="229"/>
                      <a:pt x="2356" y="229"/>
                      <a:pt x="2356" y="229"/>
                    </a:cubicBezTo>
                    <a:cubicBezTo>
                      <a:pt x="2361" y="228"/>
                      <a:pt x="2366" y="224"/>
                      <a:pt x="2373" y="222"/>
                    </a:cubicBezTo>
                    <a:close/>
                    <a:moveTo>
                      <a:pt x="2373" y="942"/>
                    </a:moveTo>
                    <a:cubicBezTo>
                      <a:pt x="2373" y="955"/>
                      <a:pt x="2373" y="955"/>
                      <a:pt x="2373" y="955"/>
                    </a:cubicBezTo>
                    <a:cubicBezTo>
                      <a:pt x="2363" y="951"/>
                      <a:pt x="2356" y="941"/>
                      <a:pt x="2368" y="941"/>
                    </a:cubicBezTo>
                    <a:cubicBezTo>
                      <a:pt x="2369" y="941"/>
                      <a:pt x="2371" y="941"/>
                      <a:pt x="2373" y="942"/>
                    </a:cubicBezTo>
                    <a:close/>
                    <a:moveTo>
                      <a:pt x="2373" y="1016"/>
                    </a:moveTo>
                    <a:cubicBezTo>
                      <a:pt x="2373" y="1190"/>
                      <a:pt x="2373" y="1190"/>
                      <a:pt x="2373" y="1190"/>
                    </a:cubicBezTo>
                    <a:cubicBezTo>
                      <a:pt x="2366" y="1187"/>
                      <a:pt x="2361" y="1186"/>
                      <a:pt x="2356" y="1185"/>
                    </a:cubicBezTo>
                    <a:cubicBezTo>
                      <a:pt x="2356" y="1027"/>
                      <a:pt x="2356" y="1027"/>
                      <a:pt x="2356" y="1027"/>
                    </a:cubicBezTo>
                    <a:cubicBezTo>
                      <a:pt x="2365" y="1025"/>
                      <a:pt x="2363" y="1012"/>
                      <a:pt x="2373" y="1016"/>
                    </a:cubicBezTo>
                    <a:close/>
                    <a:moveTo>
                      <a:pt x="2356" y="658"/>
                    </a:moveTo>
                    <a:cubicBezTo>
                      <a:pt x="2356" y="645"/>
                      <a:pt x="2356" y="645"/>
                      <a:pt x="2356" y="645"/>
                    </a:cubicBezTo>
                    <a:cubicBezTo>
                      <a:pt x="2356" y="646"/>
                      <a:pt x="2357" y="646"/>
                      <a:pt x="2357" y="646"/>
                    </a:cubicBezTo>
                    <a:cubicBezTo>
                      <a:pt x="2361" y="647"/>
                      <a:pt x="2367" y="664"/>
                      <a:pt x="2356" y="658"/>
                    </a:cubicBezTo>
                    <a:close/>
                    <a:moveTo>
                      <a:pt x="2356" y="229"/>
                    </a:moveTo>
                    <a:cubicBezTo>
                      <a:pt x="2356" y="556"/>
                      <a:pt x="2356" y="556"/>
                      <a:pt x="2356" y="556"/>
                    </a:cubicBezTo>
                    <a:cubicBezTo>
                      <a:pt x="2352" y="556"/>
                      <a:pt x="2349" y="558"/>
                      <a:pt x="2346" y="562"/>
                    </a:cubicBezTo>
                    <a:cubicBezTo>
                      <a:pt x="2340" y="574"/>
                      <a:pt x="2342" y="580"/>
                      <a:pt x="2330" y="583"/>
                    </a:cubicBezTo>
                    <a:cubicBezTo>
                      <a:pt x="2330" y="208"/>
                      <a:pt x="2330" y="208"/>
                      <a:pt x="2330" y="208"/>
                    </a:cubicBezTo>
                    <a:cubicBezTo>
                      <a:pt x="2337" y="210"/>
                      <a:pt x="2342" y="214"/>
                      <a:pt x="2345" y="221"/>
                    </a:cubicBezTo>
                    <a:cubicBezTo>
                      <a:pt x="2348" y="230"/>
                      <a:pt x="2352" y="231"/>
                      <a:pt x="2356" y="229"/>
                    </a:cubicBezTo>
                    <a:close/>
                    <a:moveTo>
                      <a:pt x="2356" y="645"/>
                    </a:moveTo>
                    <a:cubicBezTo>
                      <a:pt x="2356" y="658"/>
                      <a:pt x="2356" y="658"/>
                      <a:pt x="2356" y="658"/>
                    </a:cubicBezTo>
                    <a:cubicBezTo>
                      <a:pt x="2346" y="652"/>
                      <a:pt x="2351" y="643"/>
                      <a:pt x="2356" y="645"/>
                    </a:cubicBezTo>
                    <a:close/>
                    <a:moveTo>
                      <a:pt x="2356" y="1027"/>
                    </a:moveTo>
                    <a:cubicBezTo>
                      <a:pt x="2356" y="1185"/>
                      <a:pt x="2356" y="1185"/>
                      <a:pt x="2356" y="1185"/>
                    </a:cubicBezTo>
                    <a:cubicBezTo>
                      <a:pt x="2344" y="1184"/>
                      <a:pt x="2336" y="1187"/>
                      <a:pt x="2330" y="1189"/>
                    </a:cubicBezTo>
                    <a:cubicBezTo>
                      <a:pt x="2330" y="1038"/>
                      <a:pt x="2330" y="1038"/>
                      <a:pt x="2330" y="1038"/>
                    </a:cubicBezTo>
                    <a:cubicBezTo>
                      <a:pt x="2335" y="1043"/>
                      <a:pt x="2334" y="1051"/>
                      <a:pt x="2341" y="1048"/>
                    </a:cubicBezTo>
                    <a:cubicBezTo>
                      <a:pt x="2350" y="1045"/>
                      <a:pt x="2342" y="1027"/>
                      <a:pt x="2354" y="1027"/>
                    </a:cubicBezTo>
                    <a:cubicBezTo>
                      <a:pt x="2355" y="1027"/>
                      <a:pt x="2356" y="1027"/>
                      <a:pt x="2356" y="1027"/>
                    </a:cubicBezTo>
                    <a:close/>
                    <a:moveTo>
                      <a:pt x="2330" y="715"/>
                    </a:moveTo>
                    <a:cubicBezTo>
                      <a:pt x="2330" y="704"/>
                      <a:pt x="2330" y="704"/>
                      <a:pt x="2330" y="704"/>
                    </a:cubicBezTo>
                    <a:cubicBezTo>
                      <a:pt x="2334" y="702"/>
                      <a:pt x="2336" y="704"/>
                      <a:pt x="2336" y="708"/>
                    </a:cubicBezTo>
                    <a:cubicBezTo>
                      <a:pt x="2335" y="711"/>
                      <a:pt x="2333" y="715"/>
                      <a:pt x="2330" y="715"/>
                    </a:cubicBezTo>
                    <a:close/>
                    <a:moveTo>
                      <a:pt x="2330" y="642"/>
                    </a:moveTo>
                    <a:cubicBezTo>
                      <a:pt x="2330" y="601"/>
                      <a:pt x="2330" y="601"/>
                      <a:pt x="2330" y="601"/>
                    </a:cubicBezTo>
                    <a:cubicBezTo>
                      <a:pt x="2331" y="602"/>
                      <a:pt x="2332" y="603"/>
                      <a:pt x="2332" y="605"/>
                    </a:cubicBezTo>
                    <a:cubicBezTo>
                      <a:pt x="2339" y="618"/>
                      <a:pt x="2352" y="639"/>
                      <a:pt x="2338" y="642"/>
                    </a:cubicBezTo>
                    <a:cubicBezTo>
                      <a:pt x="2335" y="642"/>
                      <a:pt x="2332" y="642"/>
                      <a:pt x="2330" y="642"/>
                    </a:cubicBezTo>
                    <a:close/>
                    <a:moveTo>
                      <a:pt x="2330" y="205"/>
                    </a:moveTo>
                    <a:cubicBezTo>
                      <a:pt x="2333" y="206"/>
                      <a:pt x="2337" y="206"/>
                      <a:pt x="2340" y="207"/>
                    </a:cubicBezTo>
                    <a:cubicBezTo>
                      <a:pt x="2355" y="209"/>
                      <a:pt x="2346" y="192"/>
                      <a:pt x="2334" y="193"/>
                    </a:cubicBezTo>
                    <a:cubicBezTo>
                      <a:pt x="2333" y="193"/>
                      <a:pt x="2332" y="193"/>
                      <a:pt x="2330" y="192"/>
                    </a:cubicBezTo>
                    <a:lnTo>
                      <a:pt x="2330" y="205"/>
                    </a:lnTo>
                    <a:close/>
                    <a:moveTo>
                      <a:pt x="2330" y="192"/>
                    </a:moveTo>
                    <a:cubicBezTo>
                      <a:pt x="2330" y="205"/>
                      <a:pt x="2330" y="205"/>
                      <a:pt x="2330" y="205"/>
                    </a:cubicBezTo>
                    <a:cubicBezTo>
                      <a:pt x="2326" y="205"/>
                      <a:pt x="2322" y="204"/>
                      <a:pt x="2319" y="203"/>
                    </a:cubicBezTo>
                    <a:cubicBezTo>
                      <a:pt x="2319" y="187"/>
                      <a:pt x="2319" y="187"/>
                      <a:pt x="2319" y="187"/>
                    </a:cubicBezTo>
                    <a:cubicBezTo>
                      <a:pt x="2323" y="190"/>
                      <a:pt x="2327" y="192"/>
                      <a:pt x="2330" y="192"/>
                    </a:cubicBezTo>
                    <a:close/>
                    <a:moveTo>
                      <a:pt x="2330" y="208"/>
                    </a:moveTo>
                    <a:cubicBezTo>
                      <a:pt x="2327" y="207"/>
                      <a:pt x="2323" y="206"/>
                      <a:pt x="2319" y="205"/>
                    </a:cubicBezTo>
                    <a:cubicBezTo>
                      <a:pt x="2319" y="632"/>
                      <a:pt x="2319" y="632"/>
                      <a:pt x="2319" y="632"/>
                    </a:cubicBezTo>
                    <a:cubicBezTo>
                      <a:pt x="2321" y="637"/>
                      <a:pt x="2325" y="640"/>
                      <a:pt x="2330" y="642"/>
                    </a:cubicBezTo>
                    <a:cubicBezTo>
                      <a:pt x="2330" y="601"/>
                      <a:pt x="2330" y="601"/>
                      <a:pt x="2330" y="601"/>
                    </a:cubicBezTo>
                    <a:cubicBezTo>
                      <a:pt x="2323" y="590"/>
                      <a:pt x="2314" y="587"/>
                      <a:pt x="2327" y="584"/>
                    </a:cubicBezTo>
                    <a:cubicBezTo>
                      <a:pt x="2328" y="584"/>
                      <a:pt x="2329" y="584"/>
                      <a:pt x="2330" y="583"/>
                    </a:cubicBezTo>
                    <a:cubicBezTo>
                      <a:pt x="2330" y="208"/>
                      <a:pt x="2330" y="208"/>
                      <a:pt x="2330" y="208"/>
                    </a:cubicBezTo>
                    <a:close/>
                    <a:moveTo>
                      <a:pt x="2330" y="704"/>
                    </a:moveTo>
                    <a:cubicBezTo>
                      <a:pt x="2330" y="715"/>
                      <a:pt x="2330" y="715"/>
                      <a:pt x="2330" y="715"/>
                    </a:cubicBezTo>
                    <a:cubicBezTo>
                      <a:pt x="2329" y="715"/>
                      <a:pt x="2328" y="714"/>
                      <a:pt x="2327" y="713"/>
                    </a:cubicBezTo>
                    <a:cubicBezTo>
                      <a:pt x="2323" y="709"/>
                      <a:pt x="2324" y="706"/>
                      <a:pt x="2329" y="704"/>
                    </a:cubicBezTo>
                    <a:cubicBezTo>
                      <a:pt x="2329" y="704"/>
                      <a:pt x="2330" y="704"/>
                      <a:pt x="2330" y="704"/>
                    </a:cubicBezTo>
                    <a:close/>
                    <a:moveTo>
                      <a:pt x="2330" y="1038"/>
                    </a:moveTo>
                    <a:cubicBezTo>
                      <a:pt x="2330" y="1189"/>
                      <a:pt x="2330" y="1189"/>
                      <a:pt x="2330" y="1189"/>
                    </a:cubicBezTo>
                    <a:cubicBezTo>
                      <a:pt x="2330" y="1189"/>
                      <a:pt x="2330" y="1189"/>
                      <a:pt x="2330" y="1189"/>
                    </a:cubicBezTo>
                    <a:cubicBezTo>
                      <a:pt x="2327" y="1189"/>
                      <a:pt x="2323" y="1189"/>
                      <a:pt x="2319" y="1188"/>
                    </a:cubicBezTo>
                    <a:cubicBezTo>
                      <a:pt x="2319" y="1033"/>
                      <a:pt x="2319" y="1033"/>
                      <a:pt x="2319" y="1033"/>
                    </a:cubicBezTo>
                    <a:cubicBezTo>
                      <a:pt x="2325" y="1033"/>
                      <a:pt x="2328" y="1035"/>
                      <a:pt x="2330" y="1038"/>
                    </a:cubicBezTo>
                    <a:close/>
                    <a:moveTo>
                      <a:pt x="2319" y="187"/>
                    </a:moveTo>
                    <a:cubicBezTo>
                      <a:pt x="2319" y="203"/>
                      <a:pt x="2319" y="203"/>
                      <a:pt x="2319" y="203"/>
                    </a:cubicBezTo>
                    <a:cubicBezTo>
                      <a:pt x="2314" y="202"/>
                      <a:pt x="2309" y="200"/>
                      <a:pt x="2304" y="197"/>
                    </a:cubicBezTo>
                    <a:cubicBezTo>
                      <a:pt x="2304" y="179"/>
                      <a:pt x="2304" y="179"/>
                      <a:pt x="2304" y="179"/>
                    </a:cubicBezTo>
                    <a:cubicBezTo>
                      <a:pt x="2309" y="181"/>
                      <a:pt x="2314" y="185"/>
                      <a:pt x="2319" y="187"/>
                    </a:cubicBezTo>
                    <a:close/>
                    <a:moveTo>
                      <a:pt x="2319" y="205"/>
                    </a:moveTo>
                    <a:cubicBezTo>
                      <a:pt x="2314" y="204"/>
                      <a:pt x="2309" y="204"/>
                      <a:pt x="2304" y="203"/>
                    </a:cubicBezTo>
                    <a:cubicBezTo>
                      <a:pt x="2304" y="606"/>
                      <a:pt x="2304" y="606"/>
                      <a:pt x="2304" y="606"/>
                    </a:cubicBezTo>
                    <a:cubicBezTo>
                      <a:pt x="2309" y="610"/>
                      <a:pt x="2315" y="614"/>
                      <a:pt x="2316" y="621"/>
                    </a:cubicBezTo>
                    <a:cubicBezTo>
                      <a:pt x="2316" y="625"/>
                      <a:pt x="2317" y="629"/>
                      <a:pt x="2319" y="632"/>
                    </a:cubicBezTo>
                    <a:cubicBezTo>
                      <a:pt x="2319" y="205"/>
                      <a:pt x="2319" y="205"/>
                      <a:pt x="2319" y="205"/>
                    </a:cubicBezTo>
                    <a:close/>
                    <a:moveTo>
                      <a:pt x="2319" y="1033"/>
                    </a:moveTo>
                    <a:cubicBezTo>
                      <a:pt x="2319" y="1188"/>
                      <a:pt x="2319" y="1188"/>
                      <a:pt x="2319" y="1188"/>
                    </a:cubicBezTo>
                    <a:cubicBezTo>
                      <a:pt x="2314" y="1188"/>
                      <a:pt x="2309" y="1187"/>
                      <a:pt x="2304" y="1187"/>
                    </a:cubicBezTo>
                    <a:cubicBezTo>
                      <a:pt x="2304" y="1056"/>
                      <a:pt x="2304" y="1056"/>
                      <a:pt x="2304" y="1056"/>
                    </a:cubicBezTo>
                    <a:cubicBezTo>
                      <a:pt x="2312" y="1051"/>
                      <a:pt x="2299" y="1033"/>
                      <a:pt x="2317" y="1033"/>
                    </a:cubicBezTo>
                    <a:cubicBezTo>
                      <a:pt x="2318" y="1033"/>
                      <a:pt x="2318" y="1033"/>
                      <a:pt x="2319" y="1033"/>
                    </a:cubicBezTo>
                    <a:close/>
                    <a:moveTo>
                      <a:pt x="2304" y="1001"/>
                    </a:moveTo>
                    <a:cubicBezTo>
                      <a:pt x="2304" y="990"/>
                      <a:pt x="2304" y="990"/>
                      <a:pt x="2304" y="990"/>
                    </a:cubicBezTo>
                    <a:cubicBezTo>
                      <a:pt x="2308" y="988"/>
                      <a:pt x="2312" y="990"/>
                      <a:pt x="2311" y="995"/>
                    </a:cubicBezTo>
                    <a:cubicBezTo>
                      <a:pt x="2310" y="998"/>
                      <a:pt x="2307" y="1003"/>
                      <a:pt x="2304" y="1001"/>
                    </a:cubicBezTo>
                    <a:close/>
                    <a:moveTo>
                      <a:pt x="2304" y="876"/>
                    </a:moveTo>
                    <a:cubicBezTo>
                      <a:pt x="2304" y="852"/>
                      <a:pt x="2304" y="852"/>
                      <a:pt x="2304" y="852"/>
                    </a:cubicBezTo>
                    <a:cubicBezTo>
                      <a:pt x="2311" y="850"/>
                      <a:pt x="2317" y="854"/>
                      <a:pt x="2315" y="862"/>
                    </a:cubicBezTo>
                    <a:cubicBezTo>
                      <a:pt x="2314" y="869"/>
                      <a:pt x="2309" y="876"/>
                      <a:pt x="2304" y="876"/>
                    </a:cubicBezTo>
                    <a:close/>
                    <a:moveTo>
                      <a:pt x="2304" y="179"/>
                    </a:moveTo>
                    <a:cubicBezTo>
                      <a:pt x="2304" y="197"/>
                      <a:pt x="2304" y="197"/>
                      <a:pt x="2304" y="197"/>
                    </a:cubicBezTo>
                    <a:cubicBezTo>
                      <a:pt x="2303" y="197"/>
                      <a:pt x="2303" y="196"/>
                      <a:pt x="2302" y="196"/>
                    </a:cubicBezTo>
                    <a:cubicBezTo>
                      <a:pt x="2290" y="188"/>
                      <a:pt x="2286" y="179"/>
                      <a:pt x="2293" y="179"/>
                    </a:cubicBezTo>
                    <a:cubicBezTo>
                      <a:pt x="2296" y="177"/>
                      <a:pt x="2300" y="178"/>
                      <a:pt x="2304" y="179"/>
                    </a:cubicBezTo>
                    <a:close/>
                    <a:moveTo>
                      <a:pt x="2304" y="203"/>
                    </a:moveTo>
                    <a:cubicBezTo>
                      <a:pt x="2304" y="606"/>
                      <a:pt x="2304" y="606"/>
                      <a:pt x="2304" y="606"/>
                    </a:cubicBezTo>
                    <a:cubicBezTo>
                      <a:pt x="2301" y="603"/>
                      <a:pt x="2297" y="600"/>
                      <a:pt x="2297" y="596"/>
                    </a:cubicBezTo>
                    <a:cubicBezTo>
                      <a:pt x="2296" y="589"/>
                      <a:pt x="2294" y="580"/>
                      <a:pt x="2282" y="577"/>
                    </a:cubicBezTo>
                    <a:cubicBezTo>
                      <a:pt x="2282" y="197"/>
                      <a:pt x="2282" y="197"/>
                      <a:pt x="2282" y="197"/>
                    </a:cubicBezTo>
                    <a:cubicBezTo>
                      <a:pt x="2282" y="197"/>
                      <a:pt x="2283" y="198"/>
                      <a:pt x="2283" y="198"/>
                    </a:cubicBezTo>
                    <a:cubicBezTo>
                      <a:pt x="2290" y="200"/>
                      <a:pt x="2297" y="202"/>
                      <a:pt x="2304" y="203"/>
                    </a:cubicBezTo>
                    <a:close/>
                    <a:moveTo>
                      <a:pt x="2304" y="852"/>
                    </a:moveTo>
                    <a:cubicBezTo>
                      <a:pt x="2304" y="876"/>
                      <a:pt x="2304" y="876"/>
                      <a:pt x="2304" y="876"/>
                    </a:cubicBezTo>
                    <a:cubicBezTo>
                      <a:pt x="2302" y="876"/>
                      <a:pt x="2300" y="875"/>
                      <a:pt x="2298" y="872"/>
                    </a:cubicBezTo>
                    <a:cubicBezTo>
                      <a:pt x="2290" y="863"/>
                      <a:pt x="2291" y="857"/>
                      <a:pt x="2301" y="854"/>
                    </a:cubicBezTo>
                    <a:cubicBezTo>
                      <a:pt x="2302" y="853"/>
                      <a:pt x="2303" y="853"/>
                      <a:pt x="2304" y="852"/>
                    </a:cubicBezTo>
                    <a:close/>
                    <a:moveTo>
                      <a:pt x="2304" y="990"/>
                    </a:moveTo>
                    <a:cubicBezTo>
                      <a:pt x="2304" y="1001"/>
                      <a:pt x="2304" y="1001"/>
                      <a:pt x="2304" y="1001"/>
                    </a:cubicBezTo>
                    <a:cubicBezTo>
                      <a:pt x="2304" y="1001"/>
                      <a:pt x="2303" y="1000"/>
                      <a:pt x="2302" y="1000"/>
                    </a:cubicBezTo>
                    <a:cubicBezTo>
                      <a:pt x="2299" y="995"/>
                      <a:pt x="2299" y="992"/>
                      <a:pt x="2304" y="991"/>
                    </a:cubicBezTo>
                    <a:cubicBezTo>
                      <a:pt x="2304" y="990"/>
                      <a:pt x="2304" y="990"/>
                      <a:pt x="2304" y="990"/>
                    </a:cubicBezTo>
                    <a:close/>
                    <a:moveTo>
                      <a:pt x="2304" y="1056"/>
                    </a:moveTo>
                    <a:cubicBezTo>
                      <a:pt x="2304" y="1187"/>
                      <a:pt x="2304" y="1187"/>
                      <a:pt x="2304" y="1187"/>
                    </a:cubicBezTo>
                    <a:cubicBezTo>
                      <a:pt x="2300" y="1188"/>
                      <a:pt x="2296" y="1190"/>
                      <a:pt x="2295" y="1194"/>
                    </a:cubicBezTo>
                    <a:cubicBezTo>
                      <a:pt x="2293" y="1202"/>
                      <a:pt x="2288" y="1206"/>
                      <a:pt x="2282" y="1207"/>
                    </a:cubicBezTo>
                    <a:cubicBezTo>
                      <a:pt x="2282" y="1061"/>
                      <a:pt x="2282" y="1061"/>
                      <a:pt x="2282" y="1061"/>
                    </a:cubicBezTo>
                    <a:cubicBezTo>
                      <a:pt x="2284" y="1059"/>
                      <a:pt x="2288" y="1058"/>
                      <a:pt x="2297" y="1058"/>
                    </a:cubicBezTo>
                    <a:cubicBezTo>
                      <a:pt x="2300" y="1058"/>
                      <a:pt x="2303" y="1058"/>
                      <a:pt x="2304" y="1056"/>
                    </a:cubicBezTo>
                    <a:close/>
                    <a:moveTo>
                      <a:pt x="2282" y="951"/>
                    </a:moveTo>
                    <a:cubicBezTo>
                      <a:pt x="2282" y="939"/>
                      <a:pt x="2282" y="939"/>
                      <a:pt x="2282" y="939"/>
                    </a:cubicBezTo>
                    <a:cubicBezTo>
                      <a:pt x="2288" y="944"/>
                      <a:pt x="2292" y="952"/>
                      <a:pt x="2285" y="952"/>
                    </a:cubicBezTo>
                    <a:cubicBezTo>
                      <a:pt x="2284" y="952"/>
                      <a:pt x="2283" y="952"/>
                      <a:pt x="2282" y="951"/>
                    </a:cubicBezTo>
                    <a:close/>
                    <a:moveTo>
                      <a:pt x="2282" y="819"/>
                    </a:moveTo>
                    <a:cubicBezTo>
                      <a:pt x="2282" y="804"/>
                      <a:pt x="2282" y="804"/>
                      <a:pt x="2282" y="804"/>
                    </a:cubicBezTo>
                    <a:cubicBezTo>
                      <a:pt x="2287" y="807"/>
                      <a:pt x="2292" y="813"/>
                      <a:pt x="2285" y="817"/>
                    </a:cubicBezTo>
                    <a:cubicBezTo>
                      <a:pt x="2284" y="818"/>
                      <a:pt x="2283" y="819"/>
                      <a:pt x="2282" y="819"/>
                    </a:cubicBezTo>
                    <a:close/>
                    <a:moveTo>
                      <a:pt x="2282" y="786"/>
                    </a:moveTo>
                    <a:cubicBezTo>
                      <a:pt x="2282" y="768"/>
                      <a:pt x="2282" y="768"/>
                      <a:pt x="2282" y="768"/>
                    </a:cubicBezTo>
                    <a:cubicBezTo>
                      <a:pt x="2288" y="773"/>
                      <a:pt x="2290" y="784"/>
                      <a:pt x="2282" y="786"/>
                    </a:cubicBezTo>
                    <a:close/>
                    <a:moveTo>
                      <a:pt x="2282" y="742"/>
                    </a:moveTo>
                    <a:cubicBezTo>
                      <a:pt x="2282" y="723"/>
                      <a:pt x="2282" y="723"/>
                      <a:pt x="2282" y="723"/>
                    </a:cubicBezTo>
                    <a:cubicBezTo>
                      <a:pt x="2293" y="724"/>
                      <a:pt x="2290" y="743"/>
                      <a:pt x="2282" y="742"/>
                    </a:cubicBezTo>
                    <a:close/>
                    <a:moveTo>
                      <a:pt x="2282" y="197"/>
                    </a:moveTo>
                    <a:cubicBezTo>
                      <a:pt x="2282" y="577"/>
                      <a:pt x="2282" y="577"/>
                      <a:pt x="2282" y="577"/>
                    </a:cubicBezTo>
                    <a:cubicBezTo>
                      <a:pt x="2279" y="576"/>
                      <a:pt x="2275" y="576"/>
                      <a:pt x="2271" y="576"/>
                    </a:cubicBezTo>
                    <a:cubicBezTo>
                      <a:pt x="2249" y="576"/>
                      <a:pt x="2245" y="598"/>
                      <a:pt x="2259" y="598"/>
                    </a:cubicBezTo>
                    <a:cubicBezTo>
                      <a:pt x="2272" y="598"/>
                      <a:pt x="2253" y="628"/>
                      <a:pt x="2264" y="640"/>
                    </a:cubicBezTo>
                    <a:cubicBezTo>
                      <a:pt x="2275" y="653"/>
                      <a:pt x="2287" y="677"/>
                      <a:pt x="2276" y="688"/>
                    </a:cubicBezTo>
                    <a:cubicBezTo>
                      <a:pt x="2265" y="699"/>
                      <a:pt x="2263" y="716"/>
                      <a:pt x="2252" y="721"/>
                    </a:cubicBezTo>
                    <a:cubicBezTo>
                      <a:pt x="2241" y="727"/>
                      <a:pt x="2217" y="746"/>
                      <a:pt x="2198" y="746"/>
                    </a:cubicBezTo>
                    <a:cubicBezTo>
                      <a:pt x="2196" y="746"/>
                      <a:pt x="2193" y="746"/>
                      <a:pt x="2190" y="746"/>
                    </a:cubicBezTo>
                    <a:cubicBezTo>
                      <a:pt x="2190" y="186"/>
                      <a:pt x="2190" y="186"/>
                      <a:pt x="2190" y="186"/>
                    </a:cubicBezTo>
                    <a:cubicBezTo>
                      <a:pt x="2196" y="185"/>
                      <a:pt x="2203" y="185"/>
                      <a:pt x="2212" y="187"/>
                    </a:cubicBezTo>
                    <a:cubicBezTo>
                      <a:pt x="2240" y="192"/>
                      <a:pt x="2258" y="188"/>
                      <a:pt x="2282" y="197"/>
                    </a:cubicBezTo>
                    <a:close/>
                    <a:moveTo>
                      <a:pt x="2282" y="723"/>
                    </a:moveTo>
                    <a:cubicBezTo>
                      <a:pt x="2282" y="723"/>
                      <a:pt x="2282" y="723"/>
                      <a:pt x="2281" y="723"/>
                    </a:cubicBezTo>
                    <a:cubicBezTo>
                      <a:pt x="2271" y="721"/>
                      <a:pt x="2274" y="741"/>
                      <a:pt x="2282" y="742"/>
                    </a:cubicBezTo>
                    <a:cubicBezTo>
                      <a:pt x="2282" y="723"/>
                      <a:pt x="2282" y="723"/>
                      <a:pt x="2282" y="723"/>
                    </a:cubicBezTo>
                    <a:close/>
                    <a:moveTo>
                      <a:pt x="2282" y="768"/>
                    </a:moveTo>
                    <a:cubicBezTo>
                      <a:pt x="2282" y="786"/>
                      <a:pt x="2282" y="786"/>
                      <a:pt x="2282" y="786"/>
                    </a:cubicBezTo>
                    <a:cubicBezTo>
                      <a:pt x="2281" y="786"/>
                      <a:pt x="2280" y="786"/>
                      <a:pt x="2278" y="786"/>
                    </a:cubicBezTo>
                    <a:cubicBezTo>
                      <a:pt x="2263" y="784"/>
                      <a:pt x="2261" y="767"/>
                      <a:pt x="2277" y="766"/>
                    </a:cubicBezTo>
                    <a:cubicBezTo>
                      <a:pt x="2279" y="766"/>
                      <a:pt x="2280" y="767"/>
                      <a:pt x="2282" y="768"/>
                    </a:cubicBezTo>
                    <a:close/>
                    <a:moveTo>
                      <a:pt x="2282" y="804"/>
                    </a:moveTo>
                    <a:cubicBezTo>
                      <a:pt x="2282" y="819"/>
                      <a:pt x="2282" y="819"/>
                      <a:pt x="2282" y="819"/>
                    </a:cubicBezTo>
                    <a:cubicBezTo>
                      <a:pt x="2275" y="818"/>
                      <a:pt x="2269" y="804"/>
                      <a:pt x="2277" y="803"/>
                    </a:cubicBezTo>
                    <a:cubicBezTo>
                      <a:pt x="2279" y="803"/>
                      <a:pt x="2280" y="804"/>
                      <a:pt x="2282" y="804"/>
                    </a:cubicBezTo>
                    <a:close/>
                    <a:moveTo>
                      <a:pt x="2282" y="939"/>
                    </a:moveTo>
                    <a:cubicBezTo>
                      <a:pt x="2282" y="951"/>
                      <a:pt x="2282" y="951"/>
                      <a:pt x="2282" y="951"/>
                    </a:cubicBezTo>
                    <a:cubicBezTo>
                      <a:pt x="2272" y="949"/>
                      <a:pt x="2263" y="933"/>
                      <a:pt x="2272" y="932"/>
                    </a:cubicBezTo>
                    <a:cubicBezTo>
                      <a:pt x="2274" y="932"/>
                      <a:pt x="2278" y="935"/>
                      <a:pt x="2282" y="939"/>
                    </a:cubicBezTo>
                    <a:close/>
                    <a:moveTo>
                      <a:pt x="2282" y="1061"/>
                    </a:moveTo>
                    <a:cubicBezTo>
                      <a:pt x="2282" y="1207"/>
                      <a:pt x="2282" y="1207"/>
                      <a:pt x="2282" y="1207"/>
                    </a:cubicBezTo>
                    <a:cubicBezTo>
                      <a:pt x="2277" y="1209"/>
                      <a:pt x="2271" y="1208"/>
                      <a:pt x="2266" y="1208"/>
                    </a:cubicBezTo>
                    <a:cubicBezTo>
                      <a:pt x="2254" y="1207"/>
                      <a:pt x="2245" y="1218"/>
                      <a:pt x="2237" y="1213"/>
                    </a:cubicBezTo>
                    <a:cubicBezTo>
                      <a:pt x="2228" y="1207"/>
                      <a:pt x="2243" y="1198"/>
                      <a:pt x="2234" y="1177"/>
                    </a:cubicBezTo>
                    <a:cubicBezTo>
                      <a:pt x="2225" y="1156"/>
                      <a:pt x="2226" y="1133"/>
                      <a:pt x="2219" y="1122"/>
                    </a:cubicBezTo>
                    <a:cubicBezTo>
                      <a:pt x="2213" y="1111"/>
                      <a:pt x="2221" y="1088"/>
                      <a:pt x="2244" y="1087"/>
                    </a:cubicBezTo>
                    <a:cubicBezTo>
                      <a:pt x="2267" y="1086"/>
                      <a:pt x="2280" y="1081"/>
                      <a:pt x="2280" y="1073"/>
                    </a:cubicBezTo>
                    <a:cubicBezTo>
                      <a:pt x="2280" y="1068"/>
                      <a:pt x="2279" y="1064"/>
                      <a:pt x="2282" y="1061"/>
                    </a:cubicBezTo>
                    <a:close/>
                    <a:moveTo>
                      <a:pt x="2190" y="987"/>
                    </a:moveTo>
                    <a:cubicBezTo>
                      <a:pt x="2190" y="976"/>
                      <a:pt x="2190" y="976"/>
                      <a:pt x="2190" y="976"/>
                    </a:cubicBezTo>
                    <a:cubicBezTo>
                      <a:pt x="2205" y="978"/>
                      <a:pt x="2211" y="987"/>
                      <a:pt x="2192" y="987"/>
                    </a:cubicBezTo>
                    <a:cubicBezTo>
                      <a:pt x="2192" y="987"/>
                      <a:pt x="2191" y="987"/>
                      <a:pt x="2190" y="987"/>
                    </a:cubicBezTo>
                    <a:close/>
                    <a:moveTo>
                      <a:pt x="2190" y="936"/>
                    </a:moveTo>
                    <a:cubicBezTo>
                      <a:pt x="2190" y="913"/>
                      <a:pt x="2190" y="913"/>
                      <a:pt x="2190" y="913"/>
                    </a:cubicBezTo>
                    <a:cubicBezTo>
                      <a:pt x="2193" y="911"/>
                      <a:pt x="2195" y="909"/>
                      <a:pt x="2199" y="907"/>
                    </a:cubicBezTo>
                    <a:cubicBezTo>
                      <a:pt x="2221" y="896"/>
                      <a:pt x="2228" y="874"/>
                      <a:pt x="2241" y="874"/>
                    </a:cubicBezTo>
                    <a:cubicBezTo>
                      <a:pt x="2250" y="873"/>
                      <a:pt x="2250" y="886"/>
                      <a:pt x="2248" y="901"/>
                    </a:cubicBezTo>
                    <a:cubicBezTo>
                      <a:pt x="2246" y="916"/>
                      <a:pt x="2223" y="954"/>
                      <a:pt x="2215" y="954"/>
                    </a:cubicBezTo>
                    <a:cubicBezTo>
                      <a:pt x="2208" y="953"/>
                      <a:pt x="2196" y="947"/>
                      <a:pt x="2192" y="938"/>
                    </a:cubicBezTo>
                    <a:cubicBezTo>
                      <a:pt x="2191" y="938"/>
                      <a:pt x="2191" y="937"/>
                      <a:pt x="2190" y="936"/>
                    </a:cubicBezTo>
                    <a:close/>
                    <a:moveTo>
                      <a:pt x="2190" y="772"/>
                    </a:moveTo>
                    <a:cubicBezTo>
                      <a:pt x="2190" y="757"/>
                      <a:pt x="2190" y="757"/>
                      <a:pt x="2190" y="757"/>
                    </a:cubicBezTo>
                    <a:cubicBezTo>
                      <a:pt x="2197" y="758"/>
                      <a:pt x="2199" y="775"/>
                      <a:pt x="2192" y="772"/>
                    </a:cubicBezTo>
                    <a:cubicBezTo>
                      <a:pt x="2191" y="772"/>
                      <a:pt x="2191" y="772"/>
                      <a:pt x="2190" y="772"/>
                    </a:cubicBezTo>
                    <a:close/>
                    <a:moveTo>
                      <a:pt x="2190" y="168"/>
                    </a:moveTo>
                    <a:cubicBezTo>
                      <a:pt x="2190" y="143"/>
                      <a:pt x="2190" y="143"/>
                      <a:pt x="2190" y="143"/>
                    </a:cubicBezTo>
                    <a:cubicBezTo>
                      <a:pt x="2196" y="144"/>
                      <a:pt x="2201" y="144"/>
                      <a:pt x="2206" y="144"/>
                    </a:cubicBezTo>
                    <a:cubicBezTo>
                      <a:pt x="2224" y="144"/>
                      <a:pt x="2209" y="164"/>
                      <a:pt x="2191" y="168"/>
                    </a:cubicBezTo>
                    <a:lnTo>
                      <a:pt x="2190" y="168"/>
                    </a:lnTo>
                    <a:close/>
                    <a:moveTo>
                      <a:pt x="2190" y="143"/>
                    </a:moveTo>
                    <a:cubicBezTo>
                      <a:pt x="2190" y="168"/>
                      <a:pt x="2190" y="168"/>
                      <a:pt x="2190" y="168"/>
                    </a:cubicBezTo>
                    <a:cubicBezTo>
                      <a:pt x="2173" y="172"/>
                      <a:pt x="2156" y="183"/>
                      <a:pt x="2148" y="196"/>
                    </a:cubicBezTo>
                    <a:cubicBezTo>
                      <a:pt x="2139" y="210"/>
                      <a:pt x="2156" y="214"/>
                      <a:pt x="2167" y="203"/>
                    </a:cubicBezTo>
                    <a:cubicBezTo>
                      <a:pt x="2174" y="196"/>
                      <a:pt x="2179" y="188"/>
                      <a:pt x="2190" y="186"/>
                    </a:cubicBezTo>
                    <a:cubicBezTo>
                      <a:pt x="2190" y="746"/>
                      <a:pt x="2190" y="746"/>
                      <a:pt x="2190" y="746"/>
                    </a:cubicBezTo>
                    <a:cubicBezTo>
                      <a:pt x="2173" y="749"/>
                      <a:pt x="2153" y="759"/>
                      <a:pt x="2163" y="776"/>
                    </a:cubicBezTo>
                    <a:cubicBezTo>
                      <a:pt x="2174" y="795"/>
                      <a:pt x="2182" y="809"/>
                      <a:pt x="2183" y="817"/>
                    </a:cubicBezTo>
                    <a:cubicBezTo>
                      <a:pt x="2185" y="825"/>
                      <a:pt x="2169" y="832"/>
                      <a:pt x="2161" y="847"/>
                    </a:cubicBezTo>
                    <a:cubicBezTo>
                      <a:pt x="2153" y="862"/>
                      <a:pt x="2142" y="854"/>
                      <a:pt x="2131" y="842"/>
                    </a:cubicBezTo>
                    <a:cubicBezTo>
                      <a:pt x="2129" y="839"/>
                      <a:pt x="2126" y="836"/>
                      <a:pt x="2123" y="834"/>
                    </a:cubicBezTo>
                    <a:cubicBezTo>
                      <a:pt x="2123" y="146"/>
                      <a:pt x="2123" y="146"/>
                      <a:pt x="2123" y="146"/>
                    </a:cubicBezTo>
                    <a:cubicBezTo>
                      <a:pt x="2127" y="135"/>
                      <a:pt x="2124" y="119"/>
                      <a:pt x="2141" y="117"/>
                    </a:cubicBezTo>
                    <a:cubicBezTo>
                      <a:pt x="2165" y="117"/>
                      <a:pt x="2139" y="140"/>
                      <a:pt x="2156" y="139"/>
                    </a:cubicBezTo>
                    <a:cubicBezTo>
                      <a:pt x="2167" y="138"/>
                      <a:pt x="2179" y="141"/>
                      <a:pt x="2190" y="143"/>
                    </a:cubicBezTo>
                    <a:close/>
                    <a:moveTo>
                      <a:pt x="2190" y="757"/>
                    </a:moveTo>
                    <a:cubicBezTo>
                      <a:pt x="2190" y="757"/>
                      <a:pt x="2190" y="757"/>
                      <a:pt x="2190" y="757"/>
                    </a:cubicBezTo>
                    <a:cubicBezTo>
                      <a:pt x="2182" y="758"/>
                      <a:pt x="2184" y="769"/>
                      <a:pt x="2190" y="772"/>
                    </a:cubicBezTo>
                    <a:cubicBezTo>
                      <a:pt x="2190" y="757"/>
                      <a:pt x="2190" y="757"/>
                      <a:pt x="2190" y="757"/>
                    </a:cubicBezTo>
                    <a:close/>
                    <a:moveTo>
                      <a:pt x="2190" y="913"/>
                    </a:moveTo>
                    <a:cubicBezTo>
                      <a:pt x="2190" y="936"/>
                      <a:pt x="2190" y="936"/>
                      <a:pt x="2190" y="936"/>
                    </a:cubicBezTo>
                    <a:cubicBezTo>
                      <a:pt x="2187" y="930"/>
                      <a:pt x="2182" y="922"/>
                      <a:pt x="2190" y="913"/>
                    </a:cubicBezTo>
                    <a:close/>
                    <a:moveTo>
                      <a:pt x="2190" y="976"/>
                    </a:moveTo>
                    <a:cubicBezTo>
                      <a:pt x="2190" y="987"/>
                      <a:pt x="2190" y="987"/>
                      <a:pt x="2190" y="987"/>
                    </a:cubicBezTo>
                    <a:cubicBezTo>
                      <a:pt x="2171" y="986"/>
                      <a:pt x="2165" y="975"/>
                      <a:pt x="2186" y="976"/>
                    </a:cubicBezTo>
                    <a:cubicBezTo>
                      <a:pt x="2188" y="976"/>
                      <a:pt x="2189" y="976"/>
                      <a:pt x="2190" y="976"/>
                    </a:cubicBezTo>
                    <a:close/>
                    <a:moveTo>
                      <a:pt x="2123" y="963"/>
                    </a:moveTo>
                    <a:cubicBezTo>
                      <a:pt x="2123" y="914"/>
                      <a:pt x="2123" y="914"/>
                      <a:pt x="2123" y="914"/>
                    </a:cubicBezTo>
                    <a:cubicBezTo>
                      <a:pt x="2141" y="928"/>
                      <a:pt x="2157" y="951"/>
                      <a:pt x="2158" y="966"/>
                    </a:cubicBezTo>
                    <a:cubicBezTo>
                      <a:pt x="2158" y="983"/>
                      <a:pt x="2138" y="975"/>
                      <a:pt x="2123" y="963"/>
                    </a:cubicBezTo>
                    <a:close/>
                    <a:moveTo>
                      <a:pt x="2123" y="902"/>
                    </a:moveTo>
                    <a:cubicBezTo>
                      <a:pt x="2133" y="910"/>
                      <a:pt x="2142" y="925"/>
                      <a:pt x="2142" y="909"/>
                    </a:cubicBezTo>
                    <a:cubicBezTo>
                      <a:pt x="2142" y="895"/>
                      <a:pt x="2132" y="880"/>
                      <a:pt x="2123" y="871"/>
                    </a:cubicBezTo>
                    <a:lnTo>
                      <a:pt x="2123" y="902"/>
                    </a:lnTo>
                    <a:close/>
                    <a:moveTo>
                      <a:pt x="2123" y="146"/>
                    </a:moveTo>
                    <a:cubicBezTo>
                      <a:pt x="2123" y="834"/>
                      <a:pt x="2123" y="834"/>
                      <a:pt x="2123" y="834"/>
                    </a:cubicBezTo>
                    <a:cubicBezTo>
                      <a:pt x="2114" y="825"/>
                      <a:pt x="2104" y="819"/>
                      <a:pt x="2104" y="828"/>
                    </a:cubicBezTo>
                    <a:cubicBezTo>
                      <a:pt x="2104" y="839"/>
                      <a:pt x="2104" y="859"/>
                      <a:pt x="2113" y="864"/>
                    </a:cubicBezTo>
                    <a:cubicBezTo>
                      <a:pt x="2116" y="865"/>
                      <a:pt x="2119" y="867"/>
                      <a:pt x="2123" y="871"/>
                    </a:cubicBezTo>
                    <a:cubicBezTo>
                      <a:pt x="2123" y="902"/>
                      <a:pt x="2123" y="902"/>
                      <a:pt x="2123" y="902"/>
                    </a:cubicBezTo>
                    <a:cubicBezTo>
                      <a:pt x="2122" y="901"/>
                      <a:pt x="2120" y="900"/>
                      <a:pt x="2119" y="899"/>
                    </a:cubicBezTo>
                    <a:cubicBezTo>
                      <a:pt x="2108" y="894"/>
                      <a:pt x="2112" y="870"/>
                      <a:pt x="2101" y="864"/>
                    </a:cubicBezTo>
                    <a:cubicBezTo>
                      <a:pt x="2090" y="857"/>
                      <a:pt x="2085" y="850"/>
                      <a:pt x="2094" y="831"/>
                    </a:cubicBezTo>
                    <a:cubicBezTo>
                      <a:pt x="2104" y="812"/>
                      <a:pt x="2093" y="799"/>
                      <a:pt x="2076" y="799"/>
                    </a:cubicBezTo>
                    <a:cubicBezTo>
                      <a:pt x="2062" y="799"/>
                      <a:pt x="2069" y="781"/>
                      <a:pt x="2063" y="771"/>
                    </a:cubicBezTo>
                    <a:cubicBezTo>
                      <a:pt x="2063" y="151"/>
                      <a:pt x="2063" y="151"/>
                      <a:pt x="2063" y="151"/>
                    </a:cubicBezTo>
                    <a:cubicBezTo>
                      <a:pt x="2080" y="149"/>
                      <a:pt x="2083" y="157"/>
                      <a:pt x="2091" y="153"/>
                    </a:cubicBezTo>
                    <a:cubicBezTo>
                      <a:pt x="2101" y="148"/>
                      <a:pt x="2118" y="159"/>
                      <a:pt x="2122" y="148"/>
                    </a:cubicBezTo>
                    <a:cubicBezTo>
                      <a:pt x="2123" y="147"/>
                      <a:pt x="2123" y="147"/>
                      <a:pt x="2123" y="146"/>
                    </a:cubicBezTo>
                    <a:close/>
                    <a:moveTo>
                      <a:pt x="2123" y="914"/>
                    </a:moveTo>
                    <a:cubicBezTo>
                      <a:pt x="2123" y="963"/>
                      <a:pt x="2123" y="963"/>
                      <a:pt x="2123" y="963"/>
                    </a:cubicBezTo>
                    <a:cubicBezTo>
                      <a:pt x="2119" y="960"/>
                      <a:pt x="2116" y="957"/>
                      <a:pt x="2113" y="954"/>
                    </a:cubicBezTo>
                    <a:cubicBezTo>
                      <a:pt x="2100" y="938"/>
                      <a:pt x="2076" y="906"/>
                      <a:pt x="2097" y="904"/>
                    </a:cubicBezTo>
                    <a:cubicBezTo>
                      <a:pt x="2105" y="903"/>
                      <a:pt x="2114" y="907"/>
                      <a:pt x="2123" y="914"/>
                    </a:cubicBezTo>
                    <a:close/>
                    <a:moveTo>
                      <a:pt x="2063" y="869"/>
                    </a:moveTo>
                    <a:cubicBezTo>
                      <a:pt x="2066" y="869"/>
                      <a:pt x="2068" y="865"/>
                      <a:pt x="2069" y="862"/>
                    </a:cubicBezTo>
                    <a:cubicBezTo>
                      <a:pt x="2069" y="858"/>
                      <a:pt x="2067" y="856"/>
                      <a:pt x="2063" y="857"/>
                    </a:cubicBezTo>
                    <a:cubicBezTo>
                      <a:pt x="2063" y="869"/>
                      <a:pt x="2063" y="869"/>
                      <a:pt x="2063" y="869"/>
                    </a:cubicBezTo>
                    <a:close/>
                    <a:moveTo>
                      <a:pt x="2063" y="90"/>
                    </a:moveTo>
                    <a:cubicBezTo>
                      <a:pt x="2063" y="69"/>
                      <a:pt x="2063" y="69"/>
                      <a:pt x="2063" y="69"/>
                    </a:cubicBezTo>
                    <a:cubicBezTo>
                      <a:pt x="2064" y="69"/>
                      <a:pt x="2064" y="69"/>
                      <a:pt x="2065" y="69"/>
                    </a:cubicBezTo>
                    <a:cubicBezTo>
                      <a:pt x="2074" y="62"/>
                      <a:pt x="2110" y="63"/>
                      <a:pt x="2098" y="66"/>
                    </a:cubicBezTo>
                    <a:cubicBezTo>
                      <a:pt x="2085" y="69"/>
                      <a:pt x="2083" y="92"/>
                      <a:pt x="2069" y="92"/>
                    </a:cubicBezTo>
                    <a:cubicBezTo>
                      <a:pt x="2067" y="92"/>
                      <a:pt x="2065" y="91"/>
                      <a:pt x="2063" y="90"/>
                    </a:cubicBezTo>
                    <a:close/>
                    <a:moveTo>
                      <a:pt x="2063" y="69"/>
                    </a:moveTo>
                    <a:cubicBezTo>
                      <a:pt x="2063" y="90"/>
                      <a:pt x="2063" y="90"/>
                      <a:pt x="2063" y="90"/>
                    </a:cubicBezTo>
                    <a:cubicBezTo>
                      <a:pt x="2055" y="85"/>
                      <a:pt x="2054" y="69"/>
                      <a:pt x="2063" y="69"/>
                    </a:cubicBezTo>
                    <a:close/>
                    <a:moveTo>
                      <a:pt x="2063" y="151"/>
                    </a:moveTo>
                    <a:cubicBezTo>
                      <a:pt x="2063" y="771"/>
                      <a:pt x="2063" y="771"/>
                      <a:pt x="2063" y="771"/>
                    </a:cubicBezTo>
                    <a:cubicBezTo>
                      <a:pt x="2062" y="769"/>
                      <a:pt x="2061" y="768"/>
                      <a:pt x="2058" y="766"/>
                    </a:cubicBezTo>
                    <a:cubicBezTo>
                      <a:pt x="2045" y="758"/>
                      <a:pt x="2030" y="749"/>
                      <a:pt x="2011" y="759"/>
                    </a:cubicBezTo>
                    <a:cubicBezTo>
                      <a:pt x="1991" y="770"/>
                      <a:pt x="1969" y="791"/>
                      <a:pt x="1963" y="792"/>
                    </a:cubicBezTo>
                    <a:cubicBezTo>
                      <a:pt x="1962" y="793"/>
                      <a:pt x="1961" y="793"/>
                      <a:pt x="1960" y="794"/>
                    </a:cubicBezTo>
                    <a:cubicBezTo>
                      <a:pt x="1960" y="217"/>
                      <a:pt x="1960" y="217"/>
                      <a:pt x="1960" y="217"/>
                    </a:cubicBezTo>
                    <a:cubicBezTo>
                      <a:pt x="1964" y="221"/>
                      <a:pt x="1966" y="226"/>
                      <a:pt x="1967" y="231"/>
                    </a:cubicBezTo>
                    <a:cubicBezTo>
                      <a:pt x="1970" y="239"/>
                      <a:pt x="1987" y="254"/>
                      <a:pt x="1994" y="265"/>
                    </a:cubicBezTo>
                    <a:cubicBezTo>
                      <a:pt x="2001" y="275"/>
                      <a:pt x="2006" y="279"/>
                      <a:pt x="2006" y="269"/>
                    </a:cubicBezTo>
                    <a:cubicBezTo>
                      <a:pt x="2006" y="259"/>
                      <a:pt x="1997" y="246"/>
                      <a:pt x="1991" y="242"/>
                    </a:cubicBezTo>
                    <a:cubicBezTo>
                      <a:pt x="1985" y="238"/>
                      <a:pt x="1993" y="216"/>
                      <a:pt x="1980" y="210"/>
                    </a:cubicBezTo>
                    <a:cubicBezTo>
                      <a:pt x="1967" y="205"/>
                      <a:pt x="1958" y="189"/>
                      <a:pt x="1975" y="187"/>
                    </a:cubicBezTo>
                    <a:cubicBezTo>
                      <a:pt x="1991" y="185"/>
                      <a:pt x="1994" y="183"/>
                      <a:pt x="2002" y="175"/>
                    </a:cubicBezTo>
                    <a:cubicBezTo>
                      <a:pt x="2010" y="167"/>
                      <a:pt x="2036" y="158"/>
                      <a:pt x="2058" y="152"/>
                    </a:cubicBezTo>
                    <a:cubicBezTo>
                      <a:pt x="2060" y="152"/>
                      <a:pt x="2061" y="151"/>
                      <a:pt x="2063" y="151"/>
                    </a:cubicBezTo>
                    <a:close/>
                    <a:moveTo>
                      <a:pt x="2063" y="857"/>
                    </a:moveTo>
                    <a:cubicBezTo>
                      <a:pt x="2063" y="869"/>
                      <a:pt x="2063" y="869"/>
                      <a:pt x="2063" y="869"/>
                    </a:cubicBezTo>
                    <a:cubicBezTo>
                      <a:pt x="2062" y="869"/>
                      <a:pt x="2061" y="868"/>
                      <a:pt x="2060" y="867"/>
                    </a:cubicBezTo>
                    <a:cubicBezTo>
                      <a:pt x="2056" y="862"/>
                      <a:pt x="2057" y="859"/>
                      <a:pt x="2062" y="858"/>
                    </a:cubicBezTo>
                    <a:cubicBezTo>
                      <a:pt x="2062" y="858"/>
                      <a:pt x="2063" y="858"/>
                      <a:pt x="2063" y="857"/>
                    </a:cubicBezTo>
                    <a:close/>
                    <a:moveTo>
                      <a:pt x="1960" y="871"/>
                    </a:moveTo>
                    <a:cubicBezTo>
                      <a:pt x="1960" y="847"/>
                      <a:pt x="1960" y="847"/>
                      <a:pt x="1960" y="847"/>
                    </a:cubicBezTo>
                    <a:cubicBezTo>
                      <a:pt x="1969" y="849"/>
                      <a:pt x="1975" y="866"/>
                      <a:pt x="1963" y="870"/>
                    </a:cubicBezTo>
                    <a:cubicBezTo>
                      <a:pt x="1962" y="871"/>
                      <a:pt x="1961" y="871"/>
                      <a:pt x="1960" y="871"/>
                    </a:cubicBezTo>
                    <a:close/>
                    <a:moveTo>
                      <a:pt x="1960" y="217"/>
                    </a:moveTo>
                    <a:cubicBezTo>
                      <a:pt x="1960" y="794"/>
                      <a:pt x="1960" y="794"/>
                      <a:pt x="1960" y="794"/>
                    </a:cubicBezTo>
                    <a:cubicBezTo>
                      <a:pt x="1957" y="800"/>
                      <a:pt x="1959" y="818"/>
                      <a:pt x="1956" y="829"/>
                    </a:cubicBezTo>
                    <a:cubicBezTo>
                      <a:pt x="1952" y="843"/>
                      <a:pt x="1945" y="854"/>
                      <a:pt x="1935" y="853"/>
                    </a:cubicBezTo>
                    <a:cubicBezTo>
                      <a:pt x="1929" y="852"/>
                      <a:pt x="1921" y="838"/>
                      <a:pt x="1913" y="824"/>
                    </a:cubicBezTo>
                    <a:cubicBezTo>
                      <a:pt x="1913" y="273"/>
                      <a:pt x="1913" y="273"/>
                      <a:pt x="1913" y="273"/>
                    </a:cubicBezTo>
                    <a:cubicBezTo>
                      <a:pt x="1914" y="272"/>
                      <a:pt x="1915" y="272"/>
                      <a:pt x="1916" y="272"/>
                    </a:cubicBezTo>
                    <a:cubicBezTo>
                      <a:pt x="1926" y="272"/>
                      <a:pt x="1935" y="288"/>
                      <a:pt x="1949" y="288"/>
                    </a:cubicBezTo>
                    <a:cubicBezTo>
                      <a:pt x="1963" y="288"/>
                      <a:pt x="1950" y="268"/>
                      <a:pt x="1935" y="261"/>
                    </a:cubicBezTo>
                    <a:cubicBezTo>
                      <a:pt x="1928" y="257"/>
                      <a:pt x="1919" y="257"/>
                      <a:pt x="1913" y="256"/>
                    </a:cubicBezTo>
                    <a:cubicBezTo>
                      <a:pt x="1913" y="207"/>
                      <a:pt x="1913" y="207"/>
                      <a:pt x="1913" y="207"/>
                    </a:cubicBezTo>
                    <a:cubicBezTo>
                      <a:pt x="1921" y="206"/>
                      <a:pt x="1902" y="238"/>
                      <a:pt x="1927" y="227"/>
                    </a:cubicBezTo>
                    <a:cubicBezTo>
                      <a:pt x="1954" y="214"/>
                      <a:pt x="1932" y="216"/>
                      <a:pt x="1946" y="213"/>
                    </a:cubicBezTo>
                    <a:cubicBezTo>
                      <a:pt x="1953" y="212"/>
                      <a:pt x="1957" y="214"/>
                      <a:pt x="1960" y="217"/>
                    </a:cubicBezTo>
                    <a:close/>
                    <a:moveTo>
                      <a:pt x="1960" y="847"/>
                    </a:moveTo>
                    <a:cubicBezTo>
                      <a:pt x="1959" y="847"/>
                      <a:pt x="1959" y="847"/>
                      <a:pt x="1958" y="847"/>
                    </a:cubicBezTo>
                    <a:cubicBezTo>
                      <a:pt x="1946" y="846"/>
                      <a:pt x="1950" y="870"/>
                      <a:pt x="1960" y="871"/>
                    </a:cubicBezTo>
                    <a:cubicBezTo>
                      <a:pt x="1960" y="847"/>
                      <a:pt x="1960" y="847"/>
                      <a:pt x="1960" y="847"/>
                    </a:cubicBezTo>
                    <a:close/>
                    <a:moveTo>
                      <a:pt x="1913" y="917"/>
                    </a:moveTo>
                    <a:cubicBezTo>
                      <a:pt x="1913" y="907"/>
                      <a:pt x="1913" y="907"/>
                      <a:pt x="1913" y="907"/>
                    </a:cubicBezTo>
                    <a:cubicBezTo>
                      <a:pt x="1913" y="907"/>
                      <a:pt x="1913" y="907"/>
                      <a:pt x="1913" y="907"/>
                    </a:cubicBezTo>
                    <a:cubicBezTo>
                      <a:pt x="1917" y="904"/>
                      <a:pt x="1921" y="906"/>
                      <a:pt x="1920" y="911"/>
                    </a:cubicBezTo>
                    <a:cubicBezTo>
                      <a:pt x="1919" y="915"/>
                      <a:pt x="1916" y="919"/>
                      <a:pt x="1913" y="917"/>
                    </a:cubicBezTo>
                    <a:close/>
                    <a:moveTo>
                      <a:pt x="1913" y="897"/>
                    </a:moveTo>
                    <a:cubicBezTo>
                      <a:pt x="1913" y="890"/>
                      <a:pt x="1913" y="890"/>
                      <a:pt x="1913" y="890"/>
                    </a:cubicBezTo>
                    <a:cubicBezTo>
                      <a:pt x="1914" y="891"/>
                      <a:pt x="1914" y="892"/>
                      <a:pt x="1914" y="894"/>
                    </a:cubicBezTo>
                    <a:cubicBezTo>
                      <a:pt x="1914" y="895"/>
                      <a:pt x="1913" y="896"/>
                      <a:pt x="1913" y="897"/>
                    </a:cubicBezTo>
                    <a:close/>
                    <a:moveTo>
                      <a:pt x="1913" y="884"/>
                    </a:moveTo>
                    <a:cubicBezTo>
                      <a:pt x="1913" y="872"/>
                      <a:pt x="1913" y="872"/>
                      <a:pt x="1913" y="872"/>
                    </a:cubicBezTo>
                    <a:cubicBezTo>
                      <a:pt x="1916" y="871"/>
                      <a:pt x="1919" y="873"/>
                      <a:pt x="1918" y="877"/>
                    </a:cubicBezTo>
                    <a:cubicBezTo>
                      <a:pt x="1918" y="880"/>
                      <a:pt x="1915" y="884"/>
                      <a:pt x="1913" y="884"/>
                    </a:cubicBezTo>
                    <a:close/>
                    <a:moveTo>
                      <a:pt x="1913" y="207"/>
                    </a:moveTo>
                    <a:cubicBezTo>
                      <a:pt x="1913" y="256"/>
                      <a:pt x="1913" y="256"/>
                      <a:pt x="1913" y="256"/>
                    </a:cubicBezTo>
                    <a:cubicBezTo>
                      <a:pt x="1911" y="256"/>
                      <a:pt x="1909" y="256"/>
                      <a:pt x="1908" y="255"/>
                    </a:cubicBezTo>
                    <a:cubicBezTo>
                      <a:pt x="1908" y="209"/>
                      <a:pt x="1908" y="209"/>
                      <a:pt x="1908" y="209"/>
                    </a:cubicBezTo>
                    <a:cubicBezTo>
                      <a:pt x="1908" y="209"/>
                      <a:pt x="1909" y="209"/>
                      <a:pt x="1909" y="209"/>
                    </a:cubicBezTo>
                    <a:cubicBezTo>
                      <a:pt x="1911" y="208"/>
                      <a:pt x="1912" y="207"/>
                      <a:pt x="1913" y="207"/>
                    </a:cubicBezTo>
                    <a:close/>
                    <a:moveTo>
                      <a:pt x="1913" y="273"/>
                    </a:moveTo>
                    <a:cubicBezTo>
                      <a:pt x="1913" y="824"/>
                      <a:pt x="1913" y="824"/>
                      <a:pt x="1913" y="824"/>
                    </a:cubicBezTo>
                    <a:cubicBezTo>
                      <a:pt x="1911" y="821"/>
                      <a:pt x="1910" y="818"/>
                      <a:pt x="1908" y="816"/>
                    </a:cubicBezTo>
                    <a:cubicBezTo>
                      <a:pt x="1908" y="285"/>
                      <a:pt x="1908" y="285"/>
                      <a:pt x="1908" y="285"/>
                    </a:cubicBezTo>
                    <a:cubicBezTo>
                      <a:pt x="1911" y="280"/>
                      <a:pt x="1910" y="275"/>
                      <a:pt x="1913" y="273"/>
                    </a:cubicBezTo>
                    <a:close/>
                    <a:moveTo>
                      <a:pt x="1913" y="872"/>
                    </a:moveTo>
                    <a:cubicBezTo>
                      <a:pt x="1913" y="884"/>
                      <a:pt x="1913" y="884"/>
                      <a:pt x="1913" y="884"/>
                    </a:cubicBezTo>
                    <a:cubicBezTo>
                      <a:pt x="1912" y="884"/>
                      <a:pt x="1911" y="883"/>
                      <a:pt x="1910" y="882"/>
                    </a:cubicBezTo>
                    <a:cubicBezTo>
                      <a:pt x="1909" y="881"/>
                      <a:pt x="1908" y="880"/>
                      <a:pt x="1908" y="879"/>
                    </a:cubicBezTo>
                    <a:cubicBezTo>
                      <a:pt x="1908" y="875"/>
                      <a:pt x="1908" y="875"/>
                      <a:pt x="1908" y="875"/>
                    </a:cubicBezTo>
                    <a:cubicBezTo>
                      <a:pt x="1909" y="874"/>
                      <a:pt x="1910" y="874"/>
                      <a:pt x="1911" y="873"/>
                    </a:cubicBezTo>
                    <a:cubicBezTo>
                      <a:pt x="1912" y="873"/>
                      <a:pt x="1912" y="873"/>
                      <a:pt x="1913" y="872"/>
                    </a:cubicBezTo>
                    <a:close/>
                    <a:moveTo>
                      <a:pt x="1913" y="890"/>
                    </a:moveTo>
                    <a:cubicBezTo>
                      <a:pt x="1913" y="897"/>
                      <a:pt x="1913" y="897"/>
                      <a:pt x="1913" y="897"/>
                    </a:cubicBezTo>
                    <a:cubicBezTo>
                      <a:pt x="1912" y="899"/>
                      <a:pt x="1910" y="901"/>
                      <a:pt x="1908" y="901"/>
                    </a:cubicBezTo>
                    <a:cubicBezTo>
                      <a:pt x="1908" y="889"/>
                      <a:pt x="1908" y="889"/>
                      <a:pt x="1908" y="889"/>
                    </a:cubicBezTo>
                    <a:cubicBezTo>
                      <a:pt x="1910" y="889"/>
                      <a:pt x="1912" y="889"/>
                      <a:pt x="1913" y="890"/>
                    </a:cubicBezTo>
                    <a:close/>
                    <a:moveTo>
                      <a:pt x="1913" y="907"/>
                    </a:moveTo>
                    <a:cubicBezTo>
                      <a:pt x="1913" y="917"/>
                      <a:pt x="1913" y="917"/>
                      <a:pt x="1913" y="917"/>
                    </a:cubicBezTo>
                    <a:cubicBezTo>
                      <a:pt x="1912" y="917"/>
                      <a:pt x="1912" y="916"/>
                      <a:pt x="1912" y="916"/>
                    </a:cubicBezTo>
                    <a:cubicBezTo>
                      <a:pt x="1908" y="911"/>
                      <a:pt x="1908" y="908"/>
                      <a:pt x="1913" y="907"/>
                    </a:cubicBezTo>
                    <a:close/>
                    <a:moveTo>
                      <a:pt x="1908" y="868"/>
                    </a:moveTo>
                    <a:cubicBezTo>
                      <a:pt x="1908" y="863"/>
                      <a:pt x="1908" y="863"/>
                      <a:pt x="1908" y="863"/>
                    </a:cubicBezTo>
                    <a:cubicBezTo>
                      <a:pt x="1909" y="864"/>
                      <a:pt x="1909" y="865"/>
                      <a:pt x="1909" y="867"/>
                    </a:cubicBezTo>
                    <a:cubicBezTo>
                      <a:pt x="1908" y="867"/>
                      <a:pt x="1908" y="868"/>
                      <a:pt x="1908" y="868"/>
                    </a:cubicBezTo>
                    <a:close/>
                    <a:moveTo>
                      <a:pt x="1908" y="209"/>
                    </a:moveTo>
                    <a:cubicBezTo>
                      <a:pt x="1908" y="255"/>
                      <a:pt x="1908" y="255"/>
                      <a:pt x="1908" y="255"/>
                    </a:cubicBezTo>
                    <a:cubicBezTo>
                      <a:pt x="1905" y="254"/>
                      <a:pt x="1903" y="253"/>
                      <a:pt x="1905" y="248"/>
                    </a:cubicBezTo>
                    <a:cubicBezTo>
                      <a:pt x="1908" y="243"/>
                      <a:pt x="1905" y="236"/>
                      <a:pt x="1903" y="229"/>
                    </a:cubicBezTo>
                    <a:cubicBezTo>
                      <a:pt x="1903" y="215"/>
                      <a:pt x="1903" y="215"/>
                      <a:pt x="1903" y="215"/>
                    </a:cubicBezTo>
                    <a:cubicBezTo>
                      <a:pt x="1904" y="213"/>
                      <a:pt x="1906" y="211"/>
                      <a:pt x="1908" y="209"/>
                    </a:cubicBezTo>
                    <a:close/>
                    <a:moveTo>
                      <a:pt x="1908" y="285"/>
                    </a:moveTo>
                    <a:cubicBezTo>
                      <a:pt x="1908" y="816"/>
                      <a:pt x="1908" y="816"/>
                      <a:pt x="1908" y="816"/>
                    </a:cubicBezTo>
                    <a:cubicBezTo>
                      <a:pt x="1906" y="813"/>
                      <a:pt x="1905" y="810"/>
                      <a:pt x="1903" y="808"/>
                    </a:cubicBezTo>
                    <a:cubicBezTo>
                      <a:pt x="1903" y="290"/>
                      <a:pt x="1903" y="290"/>
                      <a:pt x="1903" y="290"/>
                    </a:cubicBezTo>
                    <a:cubicBezTo>
                      <a:pt x="1905" y="288"/>
                      <a:pt x="1907" y="287"/>
                      <a:pt x="1908" y="285"/>
                    </a:cubicBezTo>
                    <a:close/>
                    <a:moveTo>
                      <a:pt x="1908" y="863"/>
                    </a:moveTo>
                    <a:cubicBezTo>
                      <a:pt x="1908" y="868"/>
                      <a:pt x="1908" y="868"/>
                      <a:pt x="1908" y="868"/>
                    </a:cubicBezTo>
                    <a:cubicBezTo>
                      <a:pt x="1907" y="871"/>
                      <a:pt x="1905" y="873"/>
                      <a:pt x="1903" y="873"/>
                    </a:cubicBezTo>
                    <a:cubicBezTo>
                      <a:pt x="1903" y="862"/>
                      <a:pt x="1903" y="862"/>
                      <a:pt x="1903" y="862"/>
                    </a:cubicBezTo>
                    <a:cubicBezTo>
                      <a:pt x="1905" y="861"/>
                      <a:pt x="1907" y="862"/>
                      <a:pt x="1908" y="863"/>
                    </a:cubicBezTo>
                    <a:close/>
                    <a:moveTo>
                      <a:pt x="1908" y="875"/>
                    </a:moveTo>
                    <a:cubicBezTo>
                      <a:pt x="1908" y="879"/>
                      <a:pt x="1908" y="879"/>
                      <a:pt x="1908" y="879"/>
                    </a:cubicBezTo>
                    <a:cubicBezTo>
                      <a:pt x="1907" y="877"/>
                      <a:pt x="1907" y="876"/>
                      <a:pt x="1908" y="875"/>
                    </a:cubicBezTo>
                    <a:close/>
                    <a:moveTo>
                      <a:pt x="1908" y="889"/>
                    </a:moveTo>
                    <a:cubicBezTo>
                      <a:pt x="1908" y="901"/>
                      <a:pt x="1908" y="901"/>
                      <a:pt x="1908" y="901"/>
                    </a:cubicBezTo>
                    <a:cubicBezTo>
                      <a:pt x="1907" y="900"/>
                      <a:pt x="1906" y="900"/>
                      <a:pt x="1905" y="899"/>
                    </a:cubicBezTo>
                    <a:cubicBezTo>
                      <a:pt x="1904" y="897"/>
                      <a:pt x="1904" y="896"/>
                      <a:pt x="1903" y="895"/>
                    </a:cubicBezTo>
                    <a:cubicBezTo>
                      <a:pt x="1903" y="892"/>
                      <a:pt x="1903" y="892"/>
                      <a:pt x="1903" y="892"/>
                    </a:cubicBezTo>
                    <a:cubicBezTo>
                      <a:pt x="1904" y="891"/>
                      <a:pt x="1905" y="890"/>
                      <a:pt x="1907" y="890"/>
                    </a:cubicBezTo>
                    <a:cubicBezTo>
                      <a:pt x="1907" y="890"/>
                      <a:pt x="1908" y="889"/>
                      <a:pt x="1908" y="889"/>
                    </a:cubicBezTo>
                    <a:close/>
                    <a:moveTo>
                      <a:pt x="1903" y="833"/>
                    </a:moveTo>
                    <a:cubicBezTo>
                      <a:pt x="1903" y="824"/>
                      <a:pt x="1903" y="824"/>
                      <a:pt x="1903" y="824"/>
                    </a:cubicBezTo>
                    <a:cubicBezTo>
                      <a:pt x="1905" y="824"/>
                      <a:pt x="1906" y="826"/>
                      <a:pt x="1905" y="828"/>
                    </a:cubicBezTo>
                    <a:cubicBezTo>
                      <a:pt x="1905" y="830"/>
                      <a:pt x="1904" y="832"/>
                      <a:pt x="1903" y="833"/>
                    </a:cubicBezTo>
                    <a:close/>
                    <a:moveTo>
                      <a:pt x="1903" y="215"/>
                    </a:moveTo>
                    <a:cubicBezTo>
                      <a:pt x="1903" y="229"/>
                      <a:pt x="1903" y="229"/>
                      <a:pt x="1903" y="229"/>
                    </a:cubicBezTo>
                    <a:cubicBezTo>
                      <a:pt x="1902" y="224"/>
                      <a:pt x="1901" y="219"/>
                      <a:pt x="1903" y="215"/>
                    </a:cubicBezTo>
                    <a:close/>
                    <a:moveTo>
                      <a:pt x="1903" y="290"/>
                    </a:moveTo>
                    <a:cubicBezTo>
                      <a:pt x="1901" y="291"/>
                      <a:pt x="1899" y="293"/>
                      <a:pt x="1897" y="294"/>
                    </a:cubicBezTo>
                    <a:cubicBezTo>
                      <a:pt x="1878" y="302"/>
                      <a:pt x="1871" y="292"/>
                      <a:pt x="1880" y="280"/>
                    </a:cubicBezTo>
                    <a:cubicBezTo>
                      <a:pt x="1890" y="268"/>
                      <a:pt x="1895" y="259"/>
                      <a:pt x="1891" y="238"/>
                    </a:cubicBezTo>
                    <a:cubicBezTo>
                      <a:pt x="1887" y="216"/>
                      <a:pt x="1891" y="195"/>
                      <a:pt x="1878" y="198"/>
                    </a:cubicBezTo>
                    <a:cubicBezTo>
                      <a:pt x="1864" y="201"/>
                      <a:pt x="1854" y="235"/>
                      <a:pt x="1854" y="247"/>
                    </a:cubicBezTo>
                    <a:cubicBezTo>
                      <a:pt x="1854" y="259"/>
                      <a:pt x="1864" y="264"/>
                      <a:pt x="1848" y="264"/>
                    </a:cubicBezTo>
                    <a:cubicBezTo>
                      <a:pt x="1831" y="264"/>
                      <a:pt x="1826" y="247"/>
                      <a:pt x="1813" y="247"/>
                    </a:cubicBezTo>
                    <a:cubicBezTo>
                      <a:pt x="1801" y="247"/>
                      <a:pt x="1811" y="261"/>
                      <a:pt x="1798" y="261"/>
                    </a:cubicBezTo>
                    <a:cubicBezTo>
                      <a:pt x="1789" y="261"/>
                      <a:pt x="1775" y="264"/>
                      <a:pt x="1762" y="268"/>
                    </a:cubicBezTo>
                    <a:cubicBezTo>
                      <a:pt x="1762" y="564"/>
                      <a:pt x="1762" y="564"/>
                      <a:pt x="1762" y="564"/>
                    </a:cubicBezTo>
                    <a:cubicBezTo>
                      <a:pt x="1800" y="574"/>
                      <a:pt x="1787" y="595"/>
                      <a:pt x="1762" y="603"/>
                    </a:cubicBezTo>
                    <a:cubicBezTo>
                      <a:pt x="1762" y="707"/>
                      <a:pt x="1762" y="707"/>
                      <a:pt x="1762" y="707"/>
                    </a:cubicBezTo>
                    <a:cubicBezTo>
                      <a:pt x="1765" y="708"/>
                      <a:pt x="1769" y="709"/>
                      <a:pt x="1772" y="712"/>
                    </a:cubicBezTo>
                    <a:cubicBezTo>
                      <a:pt x="1787" y="722"/>
                      <a:pt x="1783" y="712"/>
                      <a:pt x="1808" y="712"/>
                    </a:cubicBezTo>
                    <a:cubicBezTo>
                      <a:pt x="1832" y="712"/>
                      <a:pt x="1831" y="709"/>
                      <a:pt x="1850" y="725"/>
                    </a:cubicBezTo>
                    <a:cubicBezTo>
                      <a:pt x="1869" y="742"/>
                      <a:pt x="1880" y="747"/>
                      <a:pt x="1893" y="747"/>
                    </a:cubicBezTo>
                    <a:cubicBezTo>
                      <a:pt x="1905" y="747"/>
                      <a:pt x="1887" y="788"/>
                      <a:pt x="1900" y="803"/>
                    </a:cubicBezTo>
                    <a:cubicBezTo>
                      <a:pt x="1901" y="805"/>
                      <a:pt x="1902" y="806"/>
                      <a:pt x="1903" y="808"/>
                    </a:cubicBezTo>
                    <a:cubicBezTo>
                      <a:pt x="1903" y="290"/>
                      <a:pt x="1903" y="290"/>
                      <a:pt x="1903" y="290"/>
                    </a:cubicBezTo>
                    <a:close/>
                    <a:moveTo>
                      <a:pt x="1903" y="824"/>
                    </a:moveTo>
                    <a:cubicBezTo>
                      <a:pt x="1903" y="833"/>
                      <a:pt x="1903" y="833"/>
                      <a:pt x="1903" y="833"/>
                    </a:cubicBezTo>
                    <a:cubicBezTo>
                      <a:pt x="1901" y="835"/>
                      <a:pt x="1899" y="836"/>
                      <a:pt x="1897" y="833"/>
                    </a:cubicBezTo>
                    <a:cubicBezTo>
                      <a:pt x="1893" y="829"/>
                      <a:pt x="1893" y="826"/>
                      <a:pt x="1898" y="824"/>
                    </a:cubicBezTo>
                    <a:cubicBezTo>
                      <a:pt x="1900" y="823"/>
                      <a:pt x="1902" y="823"/>
                      <a:pt x="1903" y="824"/>
                    </a:cubicBezTo>
                    <a:close/>
                    <a:moveTo>
                      <a:pt x="1903" y="862"/>
                    </a:moveTo>
                    <a:cubicBezTo>
                      <a:pt x="1903" y="873"/>
                      <a:pt x="1903" y="873"/>
                      <a:pt x="1903" y="873"/>
                    </a:cubicBezTo>
                    <a:cubicBezTo>
                      <a:pt x="1902" y="873"/>
                      <a:pt x="1901" y="873"/>
                      <a:pt x="1900" y="871"/>
                    </a:cubicBezTo>
                    <a:cubicBezTo>
                      <a:pt x="1896" y="867"/>
                      <a:pt x="1897" y="864"/>
                      <a:pt x="1902" y="862"/>
                    </a:cubicBezTo>
                    <a:cubicBezTo>
                      <a:pt x="1902" y="862"/>
                      <a:pt x="1903" y="862"/>
                      <a:pt x="1903" y="862"/>
                    </a:cubicBezTo>
                    <a:close/>
                    <a:moveTo>
                      <a:pt x="1903" y="892"/>
                    </a:moveTo>
                    <a:cubicBezTo>
                      <a:pt x="1903" y="895"/>
                      <a:pt x="1903" y="895"/>
                      <a:pt x="1903" y="895"/>
                    </a:cubicBezTo>
                    <a:cubicBezTo>
                      <a:pt x="1903" y="894"/>
                      <a:pt x="1903" y="893"/>
                      <a:pt x="1903" y="892"/>
                    </a:cubicBezTo>
                    <a:close/>
                    <a:moveTo>
                      <a:pt x="1762" y="968"/>
                    </a:moveTo>
                    <a:cubicBezTo>
                      <a:pt x="1762" y="956"/>
                      <a:pt x="1762" y="956"/>
                      <a:pt x="1762" y="956"/>
                    </a:cubicBezTo>
                    <a:cubicBezTo>
                      <a:pt x="1765" y="955"/>
                      <a:pt x="1768" y="957"/>
                      <a:pt x="1767" y="961"/>
                    </a:cubicBezTo>
                    <a:cubicBezTo>
                      <a:pt x="1766" y="964"/>
                      <a:pt x="1764" y="968"/>
                      <a:pt x="1762" y="968"/>
                    </a:cubicBezTo>
                    <a:close/>
                    <a:moveTo>
                      <a:pt x="1762" y="783"/>
                    </a:moveTo>
                    <a:cubicBezTo>
                      <a:pt x="1762" y="717"/>
                      <a:pt x="1762" y="717"/>
                      <a:pt x="1762" y="717"/>
                    </a:cubicBezTo>
                    <a:cubicBezTo>
                      <a:pt x="1771" y="718"/>
                      <a:pt x="1780" y="722"/>
                      <a:pt x="1786" y="728"/>
                    </a:cubicBezTo>
                    <a:cubicBezTo>
                      <a:pt x="1794" y="738"/>
                      <a:pt x="1767" y="770"/>
                      <a:pt x="1763" y="781"/>
                    </a:cubicBezTo>
                    <a:cubicBezTo>
                      <a:pt x="1762" y="782"/>
                      <a:pt x="1762" y="783"/>
                      <a:pt x="1762" y="783"/>
                    </a:cubicBezTo>
                    <a:close/>
                    <a:moveTo>
                      <a:pt x="1762" y="238"/>
                    </a:moveTo>
                    <a:cubicBezTo>
                      <a:pt x="1762" y="178"/>
                      <a:pt x="1762" y="178"/>
                      <a:pt x="1762" y="178"/>
                    </a:cubicBezTo>
                    <a:cubicBezTo>
                      <a:pt x="1776" y="168"/>
                      <a:pt x="1771" y="142"/>
                      <a:pt x="1799" y="142"/>
                    </a:cubicBezTo>
                    <a:cubicBezTo>
                      <a:pt x="1830" y="142"/>
                      <a:pt x="1811" y="125"/>
                      <a:pt x="1847" y="134"/>
                    </a:cubicBezTo>
                    <a:cubicBezTo>
                      <a:pt x="1867" y="132"/>
                      <a:pt x="1850" y="157"/>
                      <a:pt x="1833" y="157"/>
                    </a:cubicBezTo>
                    <a:cubicBezTo>
                      <a:pt x="1816" y="157"/>
                      <a:pt x="1776" y="191"/>
                      <a:pt x="1771" y="208"/>
                    </a:cubicBezTo>
                    <a:cubicBezTo>
                      <a:pt x="1768" y="220"/>
                      <a:pt x="1767" y="235"/>
                      <a:pt x="1762" y="238"/>
                    </a:cubicBezTo>
                    <a:close/>
                    <a:moveTo>
                      <a:pt x="1762" y="178"/>
                    </a:moveTo>
                    <a:cubicBezTo>
                      <a:pt x="1762" y="238"/>
                      <a:pt x="1762" y="238"/>
                      <a:pt x="1762" y="238"/>
                    </a:cubicBezTo>
                    <a:cubicBezTo>
                      <a:pt x="1760" y="239"/>
                      <a:pt x="1757" y="238"/>
                      <a:pt x="1753" y="235"/>
                    </a:cubicBezTo>
                    <a:cubicBezTo>
                      <a:pt x="1753" y="181"/>
                      <a:pt x="1753" y="181"/>
                      <a:pt x="1753" y="181"/>
                    </a:cubicBezTo>
                    <a:cubicBezTo>
                      <a:pt x="1754" y="181"/>
                      <a:pt x="1755" y="181"/>
                      <a:pt x="1755" y="180"/>
                    </a:cubicBezTo>
                    <a:cubicBezTo>
                      <a:pt x="1758" y="180"/>
                      <a:pt x="1760" y="179"/>
                      <a:pt x="1762" y="178"/>
                    </a:cubicBezTo>
                    <a:close/>
                    <a:moveTo>
                      <a:pt x="1762" y="268"/>
                    </a:moveTo>
                    <a:cubicBezTo>
                      <a:pt x="1762" y="564"/>
                      <a:pt x="1762" y="564"/>
                      <a:pt x="1762" y="564"/>
                    </a:cubicBezTo>
                    <a:cubicBezTo>
                      <a:pt x="1762" y="564"/>
                      <a:pt x="1762" y="564"/>
                      <a:pt x="1762" y="564"/>
                    </a:cubicBezTo>
                    <a:cubicBezTo>
                      <a:pt x="1758" y="563"/>
                      <a:pt x="1755" y="562"/>
                      <a:pt x="1753" y="561"/>
                    </a:cubicBezTo>
                    <a:cubicBezTo>
                      <a:pt x="1753" y="271"/>
                      <a:pt x="1753" y="271"/>
                      <a:pt x="1753" y="271"/>
                    </a:cubicBezTo>
                    <a:cubicBezTo>
                      <a:pt x="1756" y="270"/>
                      <a:pt x="1759" y="269"/>
                      <a:pt x="1762" y="268"/>
                    </a:cubicBezTo>
                    <a:close/>
                    <a:moveTo>
                      <a:pt x="1762" y="603"/>
                    </a:moveTo>
                    <a:cubicBezTo>
                      <a:pt x="1762" y="707"/>
                      <a:pt x="1762" y="707"/>
                      <a:pt x="1762" y="707"/>
                    </a:cubicBezTo>
                    <a:cubicBezTo>
                      <a:pt x="1759" y="706"/>
                      <a:pt x="1756" y="706"/>
                      <a:pt x="1753" y="706"/>
                    </a:cubicBezTo>
                    <a:cubicBezTo>
                      <a:pt x="1753" y="606"/>
                      <a:pt x="1753" y="606"/>
                      <a:pt x="1753" y="606"/>
                    </a:cubicBezTo>
                    <a:cubicBezTo>
                      <a:pt x="1756" y="605"/>
                      <a:pt x="1759" y="604"/>
                      <a:pt x="1762" y="603"/>
                    </a:cubicBezTo>
                    <a:close/>
                    <a:moveTo>
                      <a:pt x="1762" y="717"/>
                    </a:moveTo>
                    <a:cubicBezTo>
                      <a:pt x="1762" y="783"/>
                      <a:pt x="1762" y="783"/>
                      <a:pt x="1762" y="783"/>
                    </a:cubicBezTo>
                    <a:cubicBezTo>
                      <a:pt x="1760" y="785"/>
                      <a:pt x="1757" y="788"/>
                      <a:pt x="1753" y="790"/>
                    </a:cubicBezTo>
                    <a:cubicBezTo>
                      <a:pt x="1753" y="718"/>
                      <a:pt x="1753" y="718"/>
                      <a:pt x="1753" y="718"/>
                    </a:cubicBezTo>
                    <a:cubicBezTo>
                      <a:pt x="1756" y="717"/>
                      <a:pt x="1759" y="717"/>
                      <a:pt x="1762" y="717"/>
                    </a:cubicBezTo>
                    <a:close/>
                    <a:moveTo>
                      <a:pt x="1762" y="956"/>
                    </a:moveTo>
                    <a:cubicBezTo>
                      <a:pt x="1762" y="968"/>
                      <a:pt x="1762" y="968"/>
                      <a:pt x="1762" y="968"/>
                    </a:cubicBezTo>
                    <a:cubicBezTo>
                      <a:pt x="1761" y="968"/>
                      <a:pt x="1760" y="967"/>
                      <a:pt x="1759" y="966"/>
                    </a:cubicBezTo>
                    <a:cubicBezTo>
                      <a:pt x="1755" y="961"/>
                      <a:pt x="1755" y="958"/>
                      <a:pt x="1760" y="957"/>
                    </a:cubicBezTo>
                    <a:cubicBezTo>
                      <a:pt x="1761" y="957"/>
                      <a:pt x="1761" y="957"/>
                      <a:pt x="1762" y="956"/>
                    </a:cubicBezTo>
                    <a:close/>
                    <a:moveTo>
                      <a:pt x="1753" y="878"/>
                    </a:moveTo>
                    <a:cubicBezTo>
                      <a:pt x="1753" y="866"/>
                      <a:pt x="1753" y="866"/>
                      <a:pt x="1753" y="866"/>
                    </a:cubicBezTo>
                    <a:cubicBezTo>
                      <a:pt x="1756" y="865"/>
                      <a:pt x="1759" y="867"/>
                      <a:pt x="1758" y="871"/>
                    </a:cubicBezTo>
                    <a:cubicBezTo>
                      <a:pt x="1758" y="874"/>
                      <a:pt x="1755" y="878"/>
                      <a:pt x="1753" y="878"/>
                    </a:cubicBezTo>
                    <a:close/>
                    <a:moveTo>
                      <a:pt x="1753" y="181"/>
                    </a:moveTo>
                    <a:cubicBezTo>
                      <a:pt x="1753" y="235"/>
                      <a:pt x="1753" y="235"/>
                      <a:pt x="1753" y="235"/>
                    </a:cubicBezTo>
                    <a:cubicBezTo>
                      <a:pt x="1752" y="234"/>
                      <a:pt x="1752" y="234"/>
                      <a:pt x="1751" y="233"/>
                    </a:cubicBezTo>
                    <a:cubicBezTo>
                      <a:pt x="1734" y="218"/>
                      <a:pt x="1734" y="188"/>
                      <a:pt x="1753" y="181"/>
                    </a:cubicBezTo>
                    <a:close/>
                    <a:moveTo>
                      <a:pt x="1753" y="271"/>
                    </a:moveTo>
                    <a:cubicBezTo>
                      <a:pt x="1753" y="561"/>
                      <a:pt x="1753" y="561"/>
                      <a:pt x="1753" y="561"/>
                    </a:cubicBezTo>
                    <a:cubicBezTo>
                      <a:pt x="1727" y="551"/>
                      <a:pt x="1748" y="534"/>
                      <a:pt x="1737" y="528"/>
                    </a:cubicBezTo>
                    <a:cubicBezTo>
                      <a:pt x="1737" y="264"/>
                      <a:pt x="1737" y="264"/>
                      <a:pt x="1737" y="264"/>
                    </a:cubicBezTo>
                    <a:cubicBezTo>
                      <a:pt x="1750" y="263"/>
                      <a:pt x="1731" y="280"/>
                      <a:pt x="1748" y="273"/>
                    </a:cubicBezTo>
                    <a:cubicBezTo>
                      <a:pt x="1749" y="272"/>
                      <a:pt x="1751" y="272"/>
                      <a:pt x="1753" y="271"/>
                    </a:cubicBezTo>
                    <a:close/>
                    <a:moveTo>
                      <a:pt x="1753" y="606"/>
                    </a:moveTo>
                    <a:cubicBezTo>
                      <a:pt x="1753" y="706"/>
                      <a:pt x="1753" y="706"/>
                      <a:pt x="1753" y="706"/>
                    </a:cubicBezTo>
                    <a:cubicBezTo>
                      <a:pt x="1747" y="705"/>
                      <a:pt x="1742" y="704"/>
                      <a:pt x="1737" y="699"/>
                    </a:cubicBezTo>
                    <a:cubicBezTo>
                      <a:pt x="1737" y="607"/>
                      <a:pt x="1737" y="607"/>
                      <a:pt x="1737" y="607"/>
                    </a:cubicBezTo>
                    <a:cubicBezTo>
                      <a:pt x="1742" y="607"/>
                      <a:pt x="1748" y="607"/>
                      <a:pt x="1753" y="606"/>
                    </a:cubicBezTo>
                    <a:close/>
                    <a:moveTo>
                      <a:pt x="1753" y="718"/>
                    </a:moveTo>
                    <a:cubicBezTo>
                      <a:pt x="1753" y="790"/>
                      <a:pt x="1753" y="790"/>
                      <a:pt x="1753" y="790"/>
                    </a:cubicBezTo>
                    <a:cubicBezTo>
                      <a:pt x="1748" y="792"/>
                      <a:pt x="1743" y="794"/>
                      <a:pt x="1737" y="796"/>
                    </a:cubicBezTo>
                    <a:cubicBezTo>
                      <a:pt x="1737" y="718"/>
                      <a:pt x="1737" y="718"/>
                      <a:pt x="1737" y="718"/>
                    </a:cubicBezTo>
                    <a:cubicBezTo>
                      <a:pt x="1740" y="721"/>
                      <a:pt x="1744" y="721"/>
                      <a:pt x="1748" y="720"/>
                    </a:cubicBezTo>
                    <a:cubicBezTo>
                      <a:pt x="1749" y="719"/>
                      <a:pt x="1751" y="719"/>
                      <a:pt x="1753" y="718"/>
                    </a:cubicBezTo>
                    <a:close/>
                    <a:moveTo>
                      <a:pt x="1753" y="866"/>
                    </a:moveTo>
                    <a:cubicBezTo>
                      <a:pt x="1753" y="878"/>
                      <a:pt x="1753" y="878"/>
                      <a:pt x="1753" y="878"/>
                    </a:cubicBezTo>
                    <a:cubicBezTo>
                      <a:pt x="1752" y="878"/>
                      <a:pt x="1751" y="877"/>
                      <a:pt x="1750" y="876"/>
                    </a:cubicBezTo>
                    <a:cubicBezTo>
                      <a:pt x="1746" y="871"/>
                      <a:pt x="1746" y="868"/>
                      <a:pt x="1751" y="867"/>
                    </a:cubicBezTo>
                    <a:cubicBezTo>
                      <a:pt x="1752" y="867"/>
                      <a:pt x="1752" y="866"/>
                      <a:pt x="1753" y="866"/>
                    </a:cubicBezTo>
                    <a:close/>
                    <a:moveTo>
                      <a:pt x="1737" y="836"/>
                    </a:moveTo>
                    <a:cubicBezTo>
                      <a:pt x="1737" y="825"/>
                      <a:pt x="1737" y="825"/>
                      <a:pt x="1737" y="825"/>
                    </a:cubicBezTo>
                    <a:cubicBezTo>
                      <a:pt x="1741" y="824"/>
                      <a:pt x="1743" y="826"/>
                      <a:pt x="1742" y="829"/>
                    </a:cubicBezTo>
                    <a:cubicBezTo>
                      <a:pt x="1742" y="833"/>
                      <a:pt x="1740" y="836"/>
                      <a:pt x="1737" y="836"/>
                    </a:cubicBezTo>
                    <a:close/>
                    <a:moveTo>
                      <a:pt x="1737" y="264"/>
                    </a:moveTo>
                    <a:cubicBezTo>
                      <a:pt x="1737" y="528"/>
                      <a:pt x="1737" y="528"/>
                      <a:pt x="1737" y="528"/>
                    </a:cubicBezTo>
                    <a:cubicBezTo>
                      <a:pt x="1733" y="526"/>
                      <a:pt x="1723" y="525"/>
                      <a:pt x="1704" y="527"/>
                    </a:cubicBezTo>
                    <a:cubicBezTo>
                      <a:pt x="1700" y="530"/>
                      <a:pt x="1697" y="533"/>
                      <a:pt x="1694" y="536"/>
                    </a:cubicBezTo>
                    <a:cubicBezTo>
                      <a:pt x="1694" y="286"/>
                      <a:pt x="1694" y="286"/>
                      <a:pt x="1694" y="286"/>
                    </a:cubicBezTo>
                    <a:cubicBezTo>
                      <a:pt x="1705" y="277"/>
                      <a:pt x="1717" y="268"/>
                      <a:pt x="1734" y="265"/>
                    </a:cubicBezTo>
                    <a:cubicBezTo>
                      <a:pt x="1735" y="265"/>
                      <a:pt x="1736" y="264"/>
                      <a:pt x="1737" y="264"/>
                    </a:cubicBezTo>
                    <a:close/>
                    <a:moveTo>
                      <a:pt x="1737" y="607"/>
                    </a:moveTo>
                    <a:cubicBezTo>
                      <a:pt x="1737" y="699"/>
                      <a:pt x="1737" y="699"/>
                      <a:pt x="1737" y="699"/>
                    </a:cubicBezTo>
                    <a:cubicBezTo>
                      <a:pt x="1735" y="697"/>
                      <a:pt x="1734" y="694"/>
                      <a:pt x="1732" y="691"/>
                    </a:cubicBezTo>
                    <a:cubicBezTo>
                      <a:pt x="1723" y="669"/>
                      <a:pt x="1705" y="673"/>
                      <a:pt x="1713" y="687"/>
                    </a:cubicBezTo>
                    <a:cubicBezTo>
                      <a:pt x="1719" y="697"/>
                      <a:pt x="1728" y="713"/>
                      <a:pt x="1737" y="718"/>
                    </a:cubicBezTo>
                    <a:cubicBezTo>
                      <a:pt x="1737" y="796"/>
                      <a:pt x="1737" y="796"/>
                      <a:pt x="1737" y="796"/>
                    </a:cubicBezTo>
                    <a:cubicBezTo>
                      <a:pt x="1726" y="800"/>
                      <a:pt x="1715" y="804"/>
                      <a:pt x="1709" y="807"/>
                    </a:cubicBezTo>
                    <a:cubicBezTo>
                      <a:pt x="1705" y="811"/>
                      <a:pt x="1699" y="816"/>
                      <a:pt x="1694" y="819"/>
                    </a:cubicBezTo>
                    <a:cubicBezTo>
                      <a:pt x="1694" y="566"/>
                      <a:pt x="1694" y="566"/>
                      <a:pt x="1694" y="566"/>
                    </a:cubicBezTo>
                    <a:cubicBezTo>
                      <a:pt x="1696" y="568"/>
                      <a:pt x="1698" y="569"/>
                      <a:pt x="1700" y="571"/>
                    </a:cubicBezTo>
                    <a:cubicBezTo>
                      <a:pt x="1718" y="587"/>
                      <a:pt x="1690" y="599"/>
                      <a:pt x="1730" y="606"/>
                    </a:cubicBezTo>
                    <a:cubicBezTo>
                      <a:pt x="1732" y="606"/>
                      <a:pt x="1735" y="607"/>
                      <a:pt x="1737" y="607"/>
                    </a:cubicBezTo>
                    <a:close/>
                    <a:moveTo>
                      <a:pt x="1737" y="825"/>
                    </a:moveTo>
                    <a:cubicBezTo>
                      <a:pt x="1737" y="836"/>
                      <a:pt x="1737" y="836"/>
                      <a:pt x="1737" y="836"/>
                    </a:cubicBezTo>
                    <a:cubicBezTo>
                      <a:pt x="1736" y="836"/>
                      <a:pt x="1735" y="836"/>
                      <a:pt x="1734" y="834"/>
                    </a:cubicBezTo>
                    <a:cubicBezTo>
                      <a:pt x="1730" y="830"/>
                      <a:pt x="1730" y="827"/>
                      <a:pt x="1735" y="825"/>
                    </a:cubicBezTo>
                    <a:cubicBezTo>
                      <a:pt x="1736" y="825"/>
                      <a:pt x="1736" y="825"/>
                      <a:pt x="1737" y="825"/>
                    </a:cubicBezTo>
                    <a:close/>
                    <a:moveTo>
                      <a:pt x="1694" y="1136"/>
                    </a:moveTo>
                    <a:cubicBezTo>
                      <a:pt x="1694" y="1038"/>
                      <a:pt x="1694" y="1038"/>
                      <a:pt x="1694" y="1038"/>
                    </a:cubicBezTo>
                    <a:cubicBezTo>
                      <a:pt x="1701" y="1030"/>
                      <a:pt x="1707" y="1024"/>
                      <a:pt x="1712" y="1023"/>
                    </a:cubicBezTo>
                    <a:cubicBezTo>
                      <a:pt x="1728" y="1022"/>
                      <a:pt x="1728" y="1042"/>
                      <a:pt x="1718" y="1051"/>
                    </a:cubicBezTo>
                    <a:cubicBezTo>
                      <a:pt x="1707" y="1059"/>
                      <a:pt x="1728" y="1104"/>
                      <a:pt x="1717" y="1108"/>
                    </a:cubicBezTo>
                    <a:cubicBezTo>
                      <a:pt x="1709" y="1111"/>
                      <a:pt x="1702" y="1126"/>
                      <a:pt x="1694" y="1136"/>
                    </a:cubicBezTo>
                    <a:close/>
                    <a:moveTo>
                      <a:pt x="1694" y="892"/>
                    </a:moveTo>
                    <a:cubicBezTo>
                      <a:pt x="1705" y="878"/>
                      <a:pt x="1715" y="863"/>
                      <a:pt x="1720" y="850"/>
                    </a:cubicBezTo>
                    <a:cubicBezTo>
                      <a:pt x="1731" y="824"/>
                      <a:pt x="1715" y="825"/>
                      <a:pt x="1700" y="831"/>
                    </a:cubicBezTo>
                    <a:cubicBezTo>
                      <a:pt x="1698" y="831"/>
                      <a:pt x="1696" y="832"/>
                      <a:pt x="1694" y="832"/>
                    </a:cubicBezTo>
                    <a:lnTo>
                      <a:pt x="1694" y="892"/>
                    </a:lnTo>
                    <a:close/>
                    <a:moveTo>
                      <a:pt x="1694" y="286"/>
                    </a:moveTo>
                    <a:cubicBezTo>
                      <a:pt x="1694" y="536"/>
                      <a:pt x="1694" y="536"/>
                      <a:pt x="1694" y="536"/>
                    </a:cubicBezTo>
                    <a:cubicBezTo>
                      <a:pt x="1686" y="546"/>
                      <a:pt x="1685" y="555"/>
                      <a:pt x="1694" y="566"/>
                    </a:cubicBezTo>
                    <a:cubicBezTo>
                      <a:pt x="1694" y="819"/>
                      <a:pt x="1694" y="819"/>
                      <a:pt x="1694" y="819"/>
                    </a:cubicBezTo>
                    <a:cubicBezTo>
                      <a:pt x="1686" y="825"/>
                      <a:pt x="1677" y="827"/>
                      <a:pt x="1669" y="809"/>
                    </a:cubicBezTo>
                    <a:cubicBezTo>
                      <a:pt x="1669" y="807"/>
                      <a:pt x="1668" y="805"/>
                      <a:pt x="1667" y="804"/>
                    </a:cubicBezTo>
                    <a:cubicBezTo>
                      <a:pt x="1667" y="296"/>
                      <a:pt x="1667" y="296"/>
                      <a:pt x="1667" y="296"/>
                    </a:cubicBezTo>
                    <a:cubicBezTo>
                      <a:pt x="1681" y="296"/>
                      <a:pt x="1661" y="264"/>
                      <a:pt x="1676" y="264"/>
                    </a:cubicBezTo>
                    <a:cubicBezTo>
                      <a:pt x="1691" y="264"/>
                      <a:pt x="1679" y="299"/>
                      <a:pt x="1690" y="290"/>
                    </a:cubicBezTo>
                    <a:cubicBezTo>
                      <a:pt x="1691" y="288"/>
                      <a:pt x="1693" y="287"/>
                      <a:pt x="1694" y="286"/>
                    </a:cubicBezTo>
                    <a:close/>
                    <a:moveTo>
                      <a:pt x="1694" y="832"/>
                    </a:moveTo>
                    <a:cubicBezTo>
                      <a:pt x="1686" y="834"/>
                      <a:pt x="1676" y="831"/>
                      <a:pt x="1667" y="826"/>
                    </a:cubicBezTo>
                    <a:cubicBezTo>
                      <a:pt x="1667" y="923"/>
                      <a:pt x="1667" y="923"/>
                      <a:pt x="1667" y="923"/>
                    </a:cubicBezTo>
                    <a:cubicBezTo>
                      <a:pt x="1675" y="916"/>
                      <a:pt x="1685" y="905"/>
                      <a:pt x="1694" y="892"/>
                    </a:cubicBezTo>
                    <a:cubicBezTo>
                      <a:pt x="1694" y="832"/>
                      <a:pt x="1694" y="832"/>
                      <a:pt x="1694" y="832"/>
                    </a:cubicBezTo>
                    <a:close/>
                    <a:moveTo>
                      <a:pt x="1694" y="1038"/>
                    </a:moveTo>
                    <a:cubicBezTo>
                      <a:pt x="1694" y="1136"/>
                      <a:pt x="1694" y="1136"/>
                      <a:pt x="1694" y="1136"/>
                    </a:cubicBezTo>
                    <a:cubicBezTo>
                      <a:pt x="1691" y="1140"/>
                      <a:pt x="1687" y="1143"/>
                      <a:pt x="1683" y="1143"/>
                    </a:cubicBezTo>
                    <a:cubicBezTo>
                      <a:pt x="1669" y="1146"/>
                      <a:pt x="1675" y="1113"/>
                      <a:pt x="1667" y="1105"/>
                    </a:cubicBezTo>
                    <a:cubicBezTo>
                      <a:pt x="1667" y="1104"/>
                      <a:pt x="1667" y="1104"/>
                      <a:pt x="1667" y="1104"/>
                    </a:cubicBezTo>
                    <a:cubicBezTo>
                      <a:pt x="1667" y="1075"/>
                      <a:pt x="1667" y="1075"/>
                      <a:pt x="1667" y="1075"/>
                    </a:cubicBezTo>
                    <a:cubicBezTo>
                      <a:pt x="1669" y="1069"/>
                      <a:pt x="1672" y="1065"/>
                      <a:pt x="1674" y="1063"/>
                    </a:cubicBezTo>
                    <a:cubicBezTo>
                      <a:pt x="1679" y="1060"/>
                      <a:pt x="1686" y="1048"/>
                      <a:pt x="1694" y="1038"/>
                    </a:cubicBezTo>
                    <a:close/>
                    <a:moveTo>
                      <a:pt x="1667" y="1029"/>
                    </a:moveTo>
                    <a:cubicBezTo>
                      <a:pt x="1667" y="1017"/>
                      <a:pt x="1667" y="1017"/>
                      <a:pt x="1667" y="1017"/>
                    </a:cubicBezTo>
                    <a:cubicBezTo>
                      <a:pt x="1671" y="1016"/>
                      <a:pt x="1673" y="1018"/>
                      <a:pt x="1673" y="1022"/>
                    </a:cubicBezTo>
                    <a:cubicBezTo>
                      <a:pt x="1672" y="1025"/>
                      <a:pt x="1670" y="1029"/>
                      <a:pt x="1667" y="1029"/>
                    </a:cubicBezTo>
                    <a:close/>
                    <a:moveTo>
                      <a:pt x="1667" y="296"/>
                    </a:moveTo>
                    <a:cubicBezTo>
                      <a:pt x="1667" y="804"/>
                      <a:pt x="1667" y="804"/>
                      <a:pt x="1667" y="804"/>
                    </a:cubicBezTo>
                    <a:cubicBezTo>
                      <a:pt x="1654" y="776"/>
                      <a:pt x="1629" y="747"/>
                      <a:pt x="1620" y="722"/>
                    </a:cubicBezTo>
                    <a:cubicBezTo>
                      <a:pt x="1611" y="696"/>
                      <a:pt x="1601" y="680"/>
                      <a:pt x="1591" y="681"/>
                    </a:cubicBezTo>
                    <a:cubicBezTo>
                      <a:pt x="1582" y="683"/>
                      <a:pt x="1604" y="732"/>
                      <a:pt x="1613" y="750"/>
                    </a:cubicBezTo>
                    <a:cubicBezTo>
                      <a:pt x="1623" y="768"/>
                      <a:pt x="1634" y="796"/>
                      <a:pt x="1650" y="813"/>
                    </a:cubicBezTo>
                    <a:cubicBezTo>
                      <a:pt x="1656" y="818"/>
                      <a:pt x="1661" y="823"/>
                      <a:pt x="1667" y="826"/>
                    </a:cubicBezTo>
                    <a:cubicBezTo>
                      <a:pt x="1667" y="923"/>
                      <a:pt x="1667" y="923"/>
                      <a:pt x="1667" y="923"/>
                    </a:cubicBezTo>
                    <a:cubicBezTo>
                      <a:pt x="1666" y="924"/>
                      <a:pt x="1665" y="924"/>
                      <a:pt x="1664" y="925"/>
                    </a:cubicBezTo>
                    <a:cubicBezTo>
                      <a:pt x="1648" y="938"/>
                      <a:pt x="1643" y="966"/>
                      <a:pt x="1634" y="970"/>
                    </a:cubicBezTo>
                    <a:cubicBezTo>
                      <a:pt x="1624" y="975"/>
                      <a:pt x="1637" y="981"/>
                      <a:pt x="1642" y="992"/>
                    </a:cubicBezTo>
                    <a:cubicBezTo>
                      <a:pt x="1648" y="1003"/>
                      <a:pt x="1649" y="1039"/>
                      <a:pt x="1642" y="1053"/>
                    </a:cubicBezTo>
                    <a:cubicBezTo>
                      <a:pt x="1635" y="1066"/>
                      <a:pt x="1623" y="1083"/>
                      <a:pt x="1612" y="1084"/>
                    </a:cubicBezTo>
                    <a:cubicBezTo>
                      <a:pt x="1601" y="1086"/>
                      <a:pt x="1600" y="1105"/>
                      <a:pt x="1608" y="1110"/>
                    </a:cubicBezTo>
                    <a:cubicBezTo>
                      <a:pt x="1616" y="1116"/>
                      <a:pt x="1605" y="1128"/>
                      <a:pt x="1589" y="1129"/>
                    </a:cubicBezTo>
                    <a:cubicBezTo>
                      <a:pt x="1572" y="1131"/>
                      <a:pt x="1590" y="1180"/>
                      <a:pt x="1575" y="1181"/>
                    </a:cubicBezTo>
                    <a:cubicBezTo>
                      <a:pt x="1560" y="1183"/>
                      <a:pt x="1542" y="1202"/>
                      <a:pt x="1520" y="1205"/>
                    </a:cubicBezTo>
                    <a:cubicBezTo>
                      <a:pt x="1500" y="1207"/>
                      <a:pt x="1477" y="1215"/>
                      <a:pt x="1465" y="1203"/>
                    </a:cubicBezTo>
                    <a:cubicBezTo>
                      <a:pt x="1465" y="662"/>
                      <a:pt x="1465" y="662"/>
                      <a:pt x="1465" y="662"/>
                    </a:cubicBezTo>
                    <a:cubicBezTo>
                      <a:pt x="1475" y="666"/>
                      <a:pt x="1484" y="667"/>
                      <a:pt x="1487" y="659"/>
                    </a:cubicBezTo>
                    <a:cubicBezTo>
                      <a:pt x="1493" y="647"/>
                      <a:pt x="1511" y="651"/>
                      <a:pt x="1526" y="654"/>
                    </a:cubicBezTo>
                    <a:cubicBezTo>
                      <a:pt x="1541" y="657"/>
                      <a:pt x="1567" y="662"/>
                      <a:pt x="1580" y="661"/>
                    </a:cubicBezTo>
                    <a:cubicBezTo>
                      <a:pt x="1594" y="659"/>
                      <a:pt x="1608" y="647"/>
                      <a:pt x="1609" y="635"/>
                    </a:cubicBezTo>
                    <a:cubicBezTo>
                      <a:pt x="1611" y="622"/>
                      <a:pt x="1591" y="620"/>
                      <a:pt x="1568" y="620"/>
                    </a:cubicBezTo>
                    <a:cubicBezTo>
                      <a:pt x="1545" y="620"/>
                      <a:pt x="1535" y="616"/>
                      <a:pt x="1539" y="602"/>
                    </a:cubicBezTo>
                    <a:cubicBezTo>
                      <a:pt x="1543" y="588"/>
                      <a:pt x="1550" y="576"/>
                      <a:pt x="1563" y="570"/>
                    </a:cubicBezTo>
                    <a:cubicBezTo>
                      <a:pt x="1575" y="565"/>
                      <a:pt x="1586" y="562"/>
                      <a:pt x="1598" y="562"/>
                    </a:cubicBezTo>
                    <a:cubicBezTo>
                      <a:pt x="1611" y="562"/>
                      <a:pt x="1627" y="572"/>
                      <a:pt x="1642" y="570"/>
                    </a:cubicBezTo>
                    <a:cubicBezTo>
                      <a:pt x="1657" y="569"/>
                      <a:pt x="1652" y="555"/>
                      <a:pt x="1637" y="547"/>
                    </a:cubicBezTo>
                    <a:cubicBezTo>
                      <a:pt x="1621" y="539"/>
                      <a:pt x="1619" y="527"/>
                      <a:pt x="1626" y="520"/>
                    </a:cubicBezTo>
                    <a:cubicBezTo>
                      <a:pt x="1632" y="513"/>
                      <a:pt x="1628" y="506"/>
                      <a:pt x="1616" y="513"/>
                    </a:cubicBezTo>
                    <a:cubicBezTo>
                      <a:pt x="1604" y="520"/>
                      <a:pt x="1586" y="538"/>
                      <a:pt x="1582" y="527"/>
                    </a:cubicBezTo>
                    <a:cubicBezTo>
                      <a:pt x="1578" y="516"/>
                      <a:pt x="1548" y="525"/>
                      <a:pt x="1548" y="542"/>
                    </a:cubicBezTo>
                    <a:cubicBezTo>
                      <a:pt x="1548" y="558"/>
                      <a:pt x="1552" y="561"/>
                      <a:pt x="1546" y="572"/>
                    </a:cubicBezTo>
                    <a:cubicBezTo>
                      <a:pt x="1541" y="583"/>
                      <a:pt x="1528" y="591"/>
                      <a:pt x="1517" y="590"/>
                    </a:cubicBezTo>
                    <a:cubicBezTo>
                      <a:pt x="1506" y="588"/>
                      <a:pt x="1519" y="609"/>
                      <a:pt x="1508" y="614"/>
                    </a:cubicBezTo>
                    <a:cubicBezTo>
                      <a:pt x="1497" y="620"/>
                      <a:pt x="1491" y="606"/>
                      <a:pt x="1484" y="592"/>
                    </a:cubicBezTo>
                    <a:cubicBezTo>
                      <a:pt x="1478" y="579"/>
                      <a:pt x="1472" y="570"/>
                      <a:pt x="1465" y="562"/>
                    </a:cubicBezTo>
                    <a:cubicBezTo>
                      <a:pt x="1465" y="428"/>
                      <a:pt x="1465" y="428"/>
                      <a:pt x="1465" y="428"/>
                    </a:cubicBezTo>
                    <a:cubicBezTo>
                      <a:pt x="1475" y="431"/>
                      <a:pt x="1482" y="435"/>
                      <a:pt x="1490" y="428"/>
                    </a:cubicBezTo>
                    <a:cubicBezTo>
                      <a:pt x="1501" y="418"/>
                      <a:pt x="1482" y="402"/>
                      <a:pt x="1498" y="402"/>
                    </a:cubicBezTo>
                    <a:cubicBezTo>
                      <a:pt x="1515" y="402"/>
                      <a:pt x="1528" y="403"/>
                      <a:pt x="1516" y="391"/>
                    </a:cubicBezTo>
                    <a:cubicBezTo>
                      <a:pt x="1504" y="379"/>
                      <a:pt x="1520" y="385"/>
                      <a:pt x="1534" y="379"/>
                    </a:cubicBezTo>
                    <a:cubicBezTo>
                      <a:pt x="1548" y="372"/>
                      <a:pt x="1546" y="361"/>
                      <a:pt x="1530" y="364"/>
                    </a:cubicBezTo>
                    <a:cubicBezTo>
                      <a:pt x="1513" y="366"/>
                      <a:pt x="1500" y="376"/>
                      <a:pt x="1493" y="359"/>
                    </a:cubicBezTo>
                    <a:cubicBezTo>
                      <a:pt x="1486" y="343"/>
                      <a:pt x="1506" y="324"/>
                      <a:pt x="1517" y="311"/>
                    </a:cubicBezTo>
                    <a:cubicBezTo>
                      <a:pt x="1528" y="299"/>
                      <a:pt x="1500" y="294"/>
                      <a:pt x="1495" y="309"/>
                    </a:cubicBezTo>
                    <a:cubicBezTo>
                      <a:pt x="1491" y="324"/>
                      <a:pt x="1475" y="331"/>
                      <a:pt x="1469" y="346"/>
                    </a:cubicBezTo>
                    <a:cubicBezTo>
                      <a:pt x="1464" y="361"/>
                      <a:pt x="1484" y="375"/>
                      <a:pt x="1474" y="385"/>
                    </a:cubicBezTo>
                    <a:cubicBezTo>
                      <a:pt x="1470" y="389"/>
                      <a:pt x="1468" y="392"/>
                      <a:pt x="1465" y="395"/>
                    </a:cubicBezTo>
                    <a:cubicBezTo>
                      <a:pt x="1465" y="250"/>
                      <a:pt x="1465" y="250"/>
                      <a:pt x="1465" y="250"/>
                    </a:cubicBezTo>
                    <a:cubicBezTo>
                      <a:pt x="1469" y="248"/>
                      <a:pt x="1472" y="246"/>
                      <a:pt x="1475" y="246"/>
                    </a:cubicBezTo>
                    <a:cubicBezTo>
                      <a:pt x="1494" y="242"/>
                      <a:pt x="1521" y="217"/>
                      <a:pt x="1543" y="227"/>
                    </a:cubicBezTo>
                    <a:cubicBezTo>
                      <a:pt x="1565" y="236"/>
                      <a:pt x="1574" y="233"/>
                      <a:pt x="1590" y="246"/>
                    </a:cubicBezTo>
                    <a:cubicBezTo>
                      <a:pt x="1606" y="258"/>
                      <a:pt x="1605" y="265"/>
                      <a:pt x="1623" y="268"/>
                    </a:cubicBezTo>
                    <a:cubicBezTo>
                      <a:pt x="1641" y="270"/>
                      <a:pt x="1645" y="294"/>
                      <a:pt x="1623" y="294"/>
                    </a:cubicBezTo>
                    <a:cubicBezTo>
                      <a:pt x="1601" y="294"/>
                      <a:pt x="1587" y="281"/>
                      <a:pt x="1579" y="288"/>
                    </a:cubicBezTo>
                    <a:cubicBezTo>
                      <a:pt x="1571" y="295"/>
                      <a:pt x="1587" y="302"/>
                      <a:pt x="1595" y="311"/>
                    </a:cubicBezTo>
                    <a:cubicBezTo>
                      <a:pt x="1604" y="321"/>
                      <a:pt x="1619" y="328"/>
                      <a:pt x="1626" y="324"/>
                    </a:cubicBezTo>
                    <a:cubicBezTo>
                      <a:pt x="1632" y="320"/>
                      <a:pt x="1612" y="306"/>
                      <a:pt x="1627" y="310"/>
                    </a:cubicBezTo>
                    <a:cubicBezTo>
                      <a:pt x="1642" y="314"/>
                      <a:pt x="1657" y="316"/>
                      <a:pt x="1648" y="307"/>
                    </a:cubicBezTo>
                    <a:cubicBezTo>
                      <a:pt x="1638" y="299"/>
                      <a:pt x="1652" y="296"/>
                      <a:pt x="1667" y="296"/>
                    </a:cubicBezTo>
                    <a:cubicBezTo>
                      <a:pt x="1667" y="296"/>
                      <a:pt x="1667" y="296"/>
                      <a:pt x="1667" y="296"/>
                    </a:cubicBezTo>
                    <a:close/>
                    <a:moveTo>
                      <a:pt x="1667" y="1017"/>
                    </a:moveTo>
                    <a:cubicBezTo>
                      <a:pt x="1667" y="1018"/>
                      <a:pt x="1666" y="1018"/>
                      <a:pt x="1666" y="1018"/>
                    </a:cubicBezTo>
                    <a:cubicBezTo>
                      <a:pt x="1661" y="1019"/>
                      <a:pt x="1660" y="1022"/>
                      <a:pt x="1664" y="1027"/>
                    </a:cubicBezTo>
                    <a:cubicBezTo>
                      <a:pt x="1665" y="1028"/>
                      <a:pt x="1666" y="1029"/>
                      <a:pt x="1667" y="1029"/>
                    </a:cubicBezTo>
                    <a:cubicBezTo>
                      <a:pt x="1667" y="1017"/>
                      <a:pt x="1667" y="1017"/>
                      <a:pt x="1667" y="1017"/>
                    </a:cubicBezTo>
                    <a:close/>
                    <a:moveTo>
                      <a:pt x="1667" y="1075"/>
                    </a:moveTo>
                    <a:cubicBezTo>
                      <a:pt x="1663" y="1085"/>
                      <a:pt x="1662" y="1098"/>
                      <a:pt x="1667" y="1104"/>
                    </a:cubicBezTo>
                    <a:cubicBezTo>
                      <a:pt x="1667" y="1075"/>
                      <a:pt x="1667" y="1075"/>
                      <a:pt x="1667" y="1075"/>
                    </a:cubicBezTo>
                    <a:close/>
                    <a:moveTo>
                      <a:pt x="1465" y="579"/>
                    </a:moveTo>
                    <a:cubicBezTo>
                      <a:pt x="1466" y="574"/>
                      <a:pt x="1467" y="569"/>
                      <a:pt x="1465" y="566"/>
                    </a:cubicBezTo>
                    <a:cubicBezTo>
                      <a:pt x="1465" y="579"/>
                      <a:pt x="1465" y="579"/>
                      <a:pt x="1465" y="579"/>
                    </a:cubicBezTo>
                    <a:close/>
                    <a:moveTo>
                      <a:pt x="1465" y="136"/>
                    </a:moveTo>
                    <a:cubicBezTo>
                      <a:pt x="1465" y="81"/>
                      <a:pt x="1465" y="81"/>
                      <a:pt x="1465" y="81"/>
                    </a:cubicBezTo>
                    <a:cubicBezTo>
                      <a:pt x="1468" y="82"/>
                      <a:pt x="1470" y="83"/>
                      <a:pt x="1474" y="84"/>
                    </a:cubicBezTo>
                    <a:cubicBezTo>
                      <a:pt x="1506" y="84"/>
                      <a:pt x="1497" y="92"/>
                      <a:pt x="1512" y="103"/>
                    </a:cubicBezTo>
                    <a:cubicBezTo>
                      <a:pt x="1528" y="114"/>
                      <a:pt x="1508" y="140"/>
                      <a:pt x="1486" y="125"/>
                    </a:cubicBezTo>
                    <a:cubicBezTo>
                      <a:pt x="1468" y="112"/>
                      <a:pt x="1473" y="135"/>
                      <a:pt x="1465" y="136"/>
                    </a:cubicBezTo>
                    <a:close/>
                    <a:moveTo>
                      <a:pt x="1465" y="81"/>
                    </a:moveTo>
                    <a:cubicBezTo>
                      <a:pt x="1465" y="136"/>
                      <a:pt x="1465" y="136"/>
                      <a:pt x="1465" y="136"/>
                    </a:cubicBezTo>
                    <a:cubicBezTo>
                      <a:pt x="1464" y="136"/>
                      <a:pt x="1461" y="135"/>
                      <a:pt x="1458" y="132"/>
                    </a:cubicBezTo>
                    <a:cubicBezTo>
                      <a:pt x="1440" y="118"/>
                      <a:pt x="1436" y="108"/>
                      <a:pt x="1457" y="106"/>
                    </a:cubicBezTo>
                    <a:cubicBezTo>
                      <a:pt x="1477" y="104"/>
                      <a:pt x="1438" y="89"/>
                      <a:pt x="1429" y="100"/>
                    </a:cubicBezTo>
                    <a:cubicBezTo>
                      <a:pt x="1419" y="111"/>
                      <a:pt x="1399" y="73"/>
                      <a:pt x="1427" y="73"/>
                    </a:cubicBezTo>
                    <a:cubicBezTo>
                      <a:pt x="1451" y="73"/>
                      <a:pt x="1450" y="75"/>
                      <a:pt x="1465" y="81"/>
                    </a:cubicBezTo>
                    <a:close/>
                    <a:moveTo>
                      <a:pt x="1465" y="250"/>
                    </a:moveTo>
                    <a:cubicBezTo>
                      <a:pt x="1465" y="395"/>
                      <a:pt x="1465" y="395"/>
                      <a:pt x="1465" y="395"/>
                    </a:cubicBezTo>
                    <a:cubicBezTo>
                      <a:pt x="1460" y="403"/>
                      <a:pt x="1456" y="409"/>
                      <a:pt x="1449" y="409"/>
                    </a:cubicBezTo>
                    <a:cubicBezTo>
                      <a:pt x="1439" y="409"/>
                      <a:pt x="1431" y="429"/>
                      <a:pt x="1427" y="416"/>
                    </a:cubicBezTo>
                    <a:cubicBezTo>
                      <a:pt x="1423" y="402"/>
                      <a:pt x="1415" y="387"/>
                      <a:pt x="1405" y="394"/>
                    </a:cubicBezTo>
                    <a:cubicBezTo>
                      <a:pt x="1395" y="401"/>
                      <a:pt x="1397" y="424"/>
                      <a:pt x="1384" y="405"/>
                    </a:cubicBezTo>
                    <a:cubicBezTo>
                      <a:pt x="1372" y="385"/>
                      <a:pt x="1361" y="358"/>
                      <a:pt x="1375" y="343"/>
                    </a:cubicBezTo>
                    <a:cubicBezTo>
                      <a:pt x="1389" y="328"/>
                      <a:pt x="1408" y="316"/>
                      <a:pt x="1419" y="301"/>
                    </a:cubicBezTo>
                    <a:cubicBezTo>
                      <a:pt x="1428" y="288"/>
                      <a:pt x="1448" y="261"/>
                      <a:pt x="1465" y="250"/>
                    </a:cubicBezTo>
                    <a:close/>
                    <a:moveTo>
                      <a:pt x="1465" y="428"/>
                    </a:moveTo>
                    <a:cubicBezTo>
                      <a:pt x="1462" y="426"/>
                      <a:pt x="1457" y="425"/>
                      <a:pt x="1453" y="425"/>
                    </a:cubicBezTo>
                    <a:cubicBezTo>
                      <a:pt x="1438" y="425"/>
                      <a:pt x="1434" y="432"/>
                      <a:pt x="1416" y="432"/>
                    </a:cubicBezTo>
                    <a:cubicBezTo>
                      <a:pt x="1398" y="432"/>
                      <a:pt x="1405" y="420"/>
                      <a:pt x="1394" y="420"/>
                    </a:cubicBezTo>
                    <a:cubicBezTo>
                      <a:pt x="1383" y="420"/>
                      <a:pt x="1386" y="440"/>
                      <a:pt x="1376" y="450"/>
                    </a:cubicBezTo>
                    <a:cubicBezTo>
                      <a:pt x="1368" y="458"/>
                      <a:pt x="1354" y="469"/>
                      <a:pt x="1340" y="474"/>
                    </a:cubicBezTo>
                    <a:cubicBezTo>
                      <a:pt x="1340" y="584"/>
                      <a:pt x="1340" y="584"/>
                      <a:pt x="1340" y="584"/>
                    </a:cubicBezTo>
                    <a:cubicBezTo>
                      <a:pt x="1347" y="582"/>
                      <a:pt x="1348" y="569"/>
                      <a:pt x="1345" y="555"/>
                    </a:cubicBezTo>
                    <a:cubicBezTo>
                      <a:pt x="1341" y="540"/>
                      <a:pt x="1367" y="546"/>
                      <a:pt x="1389" y="546"/>
                    </a:cubicBezTo>
                    <a:cubicBezTo>
                      <a:pt x="1411" y="546"/>
                      <a:pt x="1413" y="561"/>
                      <a:pt x="1428" y="566"/>
                    </a:cubicBezTo>
                    <a:cubicBezTo>
                      <a:pt x="1443" y="572"/>
                      <a:pt x="1445" y="585"/>
                      <a:pt x="1445" y="605"/>
                    </a:cubicBezTo>
                    <a:cubicBezTo>
                      <a:pt x="1445" y="624"/>
                      <a:pt x="1460" y="598"/>
                      <a:pt x="1463" y="590"/>
                    </a:cubicBezTo>
                    <a:cubicBezTo>
                      <a:pt x="1463" y="587"/>
                      <a:pt x="1465" y="583"/>
                      <a:pt x="1465" y="579"/>
                    </a:cubicBezTo>
                    <a:cubicBezTo>
                      <a:pt x="1465" y="566"/>
                      <a:pt x="1465" y="566"/>
                      <a:pt x="1465" y="566"/>
                    </a:cubicBezTo>
                    <a:cubicBezTo>
                      <a:pt x="1464" y="564"/>
                      <a:pt x="1463" y="562"/>
                      <a:pt x="1460" y="562"/>
                    </a:cubicBezTo>
                    <a:cubicBezTo>
                      <a:pt x="1449" y="562"/>
                      <a:pt x="1446" y="558"/>
                      <a:pt x="1437" y="548"/>
                    </a:cubicBezTo>
                    <a:cubicBezTo>
                      <a:pt x="1427" y="539"/>
                      <a:pt x="1435" y="533"/>
                      <a:pt x="1445" y="542"/>
                    </a:cubicBezTo>
                    <a:cubicBezTo>
                      <a:pt x="1454" y="550"/>
                      <a:pt x="1458" y="554"/>
                      <a:pt x="1465" y="562"/>
                    </a:cubicBezTo>
                    <a:cubicBezTo>
                      <a:pt x="1465" y="562"/>
                      <a:pt x="1465" y="562"/>
                      <a:pt x="1465" y="562"/>
                    </a:cubicBezTo>
                    <a:cubicBezTo>
                      <a:pt x="1465" y="428"/>
                      <a:pt x="1465" y="428"/>
                      <a:pt x="1465" y="428"/>
                    </a:cubicBezTo>
                    <a:close/>
                    <a:moveTo>
                      <a:pt x="1465" y="662"/>
                    </a:moveTo>
                    <a:cubicBezTo>
                      <a:pt x="1465" y="1203"/>
                      <a:pt x="1465" y="1203"/>
                      <a:pt x="1465" y="1203"/>
                    </a:cubicBezTo>
                    <a:cubicBezTo>
                      <a:pt x="1464" y="1202"/>
                      <a:pt x="1463" y="1201"/>
                      <a:pt x="1463" y="1199"/>
                    </a:cubicBezTo>
                    <a:cubicBezTo>
                      <a:pt x="1453" y="1181"/>
                      <a:pt x="1469" y="1170"/>
                      <a:pt x="1453" y="1151"/>
                    </a:cubicBezTo>
                    <a:cubicBezTo>
                      <a:pt x="1437" y="1132"/>
                      <a:pt x="1446" y="1116"/>
                      <a:pt x="1434" y="1098"/>
                    </a:cubicBezTo>
                    <a:cubicBezTo>
                      <a:pt x="1421" y="1080"/>
                      <a:pt x="1409" y="1049"/>
                      <a:pt x="1421" y="1032"/>
                    </a:cubicBezTo>
                    <a:cubicBezTo>
                      <a:pt x="1434" y="1016"/>
                      <a:pt x="1439" y="1003"/>
                      <a:pt x="1428" y="999"/>
                    </a:cubicBezTo>
                    <a:cubicBezTo>
                      <a:pt x="1417" y="995"/>
                      <a:pt x="1434" y="976"/>
                      <a:pt x="1419" y="966"/>
                    </a:cubicBezTo>
                    <a:cubicBezTo>
                      <a:pt x="1404" y="957"/>
                      <a:pt x="1394" y="931"/>
                      <a:pt x="1400" y="918"/>
                    </a:cubicBezTo>
                    <a:cubicBezTo>
                      <a:pt x="1405" y="906"/>
                      <a:pt x="1406" y="886"/>
                      <a:pt x="1389" y="886"/>
                    </a:cubicBezTo>
                    <a:cubicBezTo>
                      <a:pt x="1375" y="886"/>
                      <a:pt x="1356" y="878"/>
                      <a:pt x="1340" y="876"/>
                    </a:cubicBezTo>
                    <a:cubicBezTo>
                      <a:pt x="1340" y="615"/>
                      <a:pt x="1340" y="615"/>
                      <a:pt x="1340" y="615"/>
                    </a:cubicBezTo>
                    <a:cubicBezTo>
                      <a:pt x="1348" y="612"/>
                      <a:pt x="1356" y="609"/>
                      <a:pt x="1369" y="609"/>
                    </a:cubicBezTo>
                    <a:cubicBezTo>
                      <a:pt x="1395" y="609"/>
                      <a:pt x="1415" y="599"/>
                      <a:pt x="1412" y="620"/>
                    </a:cubicBezTo>
                    <a:cubicBezTo>
                      <a:pt x="1409" y="640"/>
                      <a:pt x="1435" y="644"/>
                      <a:pt x="1449" y="653"/>
                    </a:cubicBezTo>
                    <a:cubicBezTo>
                      <a:pt x="1454" y="656"/>
                      <a:pt x="1460" y="659"/>
                      <a:pt x="1465" y="662"/>
                    </a:cubicBezTo>
                    <a:close/>
                    <a:moveTo>
                      <a:pt x="1340" y="463"/>
                    </a:moveTo>
                    <a:cubicBezTo>
                      <a:pt x="1340" y="451"/>
                      <a:pt x="1340" y="451"/>
                      <a:pt x="1340" y="451"/>
                    </a:cubicBezTo>
                    <a:cubicBezTo>
                      <a:pt x="1344" y="450"/>
                      <a:pt x="1346" y="452"/>
                      <a:pt x="1345" y="456"/>
                    </a:cubicBezTo>
                    <a:cubicBezTo>
                      <a:pt x="1345" y="459"/>
                      <a:pt x="1343" y="463"/>
                      <a:pt x="1340" y="463"/>
                    </a:cubicBezTo>
                    <a:close/>
                    <a:moveTo>
                      <a:pt x="1340" y="451"/>
                    </a:moveTo>
                    <a:cubicBezTo>
                      <a:pt x="1340" y="463"/>
                      <a:pt x="1340" y="463"/>
                      <a:pt x="1340" y="463"/>
                    </a:cubicBezTo>
                    <a:cubicBezTo>
                      <a:pt x="1339" y="463"/>
                      <a:pt x="1338" y="462"/>
                      <a:pt x="1337" y="461"/>
                    </a:cubicBezTo>
                    <a:cubicBezTo>
                      <a:pt x="1333" y="456"/>
                      <a:pt x="1334" y="454"/>
                      <a:pt x="1338" y="452"/>
                    </a:cubicBezTo>
                    <a:cubicBezTo>
                      <a:pt x="1339" y="452"/>
                      <a:pt x="1340" y="452"/>
                      <a:pt x="1340" y="451"/>
                    </a:cubicBezTo>
                    <a:close/>
                    <a:moveTo>
                      <a:pt x="1340" y="474"/>
                    </a:moveTo>
                    <a:cubicBezTo>
                      <a:pt x="1340" y="584"/>
                      <a:pt x="1340" y="584"/>
                      <a:pt x="1340" y="584"/>
                    </a:cubicBezTo>
                    <a:cubicBezTo>
                      <a:pt x="1339" y="584"/>
                      <a:pt x="1339" y="584"/>
                      <a:pt x="1338" y="584"/>
                    </a:cubicBezTo>
                    <a:cubicBezTo>
                      <a:pt x="1336" y="584"/>
                      <a:pt x="1333" y="584"/>
                      <a:pt x="1331" y="585"/>
                    </a:cubicBezTo>
                    <a:cubicBezTo>
                      <a:pt x="1331" y="477"/>
                      <a:pt x="1331" y="477"/>
                      <a:pt x="1331" y="477"/>
                    </a:cubicBezTo>
                    <a:cubicBezTo>
                      <a:pt x="1332" y="476"/>
                      <a:pt x="1333" y="476"/>
                      <a:pt x="1334" y="476"/>
                    </a:cubicBezTo>
                    <a:cubicBezTo>
                      <a:pt x="1336" y="475"/>
                      <a:pt x="1338" y="475"/>
                      <a:pt x="1340" y="474"/>
                    </a:cubicBezTo>
                    <a:close/>
                    <a:moveTo>
                      <a:pt x="1340" y="615"/>
                    </a:moveTo>
                    <a:cubicBezTo>
                      <a:pt x="1340" y="876"/>
                      <a:pt x="1340" y="876"/>
                      <a:pt x="1340" y="876"/>
                    </a:cubicBezTo>
                    <a:cubicBezTo>
                      <a:pt x="1337" y="876"/>
                      <a:pt x="1334" y="876"/>
                      <a:pt x="1331" y="876"/>
                    </a:cubicBezTo>
                    <a:cubicBezTo>
                      <a:pt x="1331" y="618"/>
                      <a:pt x="1331" y="618"/>
                      <a:pt x="1331" y="618"/>
                    </a:cubicBezTo>
                    <a:cubicBezTo>
                      <a:pt x="1334" y="617"/>
                      <a:pt x="1337" y="616"/>
                      <a:pt x="1340" y="615"/>
                    </a:cubicBezTo>
                    <a:close/>
                    <a:moveTo>
                      <a:pt x="1331" y="417"/>
                    </a:moveTo>
                    <a:cubicBezTo>
                      <a:pt x="1331" y="406"/>
                      <a:pt x="1331" y="406"/>
                      <a:pt x="1331" y="406"/>
                    </a:cubicBezTo>
                    <a:cubicBezTo>
                      <a:pt x="1335" y="404"/>
                      <a:pt x="1337" y="406"/>
                      <a:pt x="1336" y="410"/>
                    </a:cubicBezTo>
                    <a:cubicBezTo>
                      <a:pt x="1336" y="413"/>
                      <a:pt x="1334" y="417"/>
                      <a:pt x="1331" y="417"/>
                    </a:cubicBezTo>
                    <a:close/>
                    <a:moveTo>
                      <a:pt x="1331" y="406"/>
                    </a:moveTo>
                    <a:cubicBezTo>
                      <a:pt x="1331" y="417"/>
                      <a:pt x="1331" y="417"/>
                      <a:pt x="1331" y="417"/>
                    </a:cubicBezTo>
                    <a:cubicBezTo>
                      <a:pt x="1330" y="417"/>
                      <a:pt x="1329" y="416"/>
                      <a:pt x="1328" y="415"/>
                    </a:cubicBezTo>
                    <a:cubicBezTo>
                      <a:pt x="1324" y="411"/>
                      <a:pt x="1325" y="408"/>
                      <a:pt x="1329" y="406"/>
                    </a:cubicBezTo>
                    <a:cubicBezTo>
                      <a:pt x="1330" y="406"/>
                      <a:pt x="1331" y="406"/>
                      <a:pt x="1331" y="406"/>
                    </a:cubicBezTo>
                    <a:close/>
                    <a:moveTo>
                      <a:pt x="1331" y="477"/>
                    </a:moveTo>
                    <a:cubicBezTo>
                      <a:pt x="1331" y="585"/>
                      <a:pt x="1331" y="585"/>
                      <a:pt x="1331" y="585"/>
                    </a:cubicBezTo>
                    <a:cubicBezTo>
                      <a:pt x="1325" y="586"/>
                      <a:pt x="1320" y="588"/>
                      <a:pt x="1321" y="595"/>
                    </a:cubicBezTo>
                    <a:cubicBezTo>
                      <a:pt x="1323" y="605"/>
                      <a:pt x="1319" y="603"/>
                      <a:pt x="1312" y="609"/>
                    </a:cubicBezTo>
                    <a:cubicBezTo>
                      <a:pt x="1309" y="611"/>
                      <a:pt x="1304" y="614"/>
                      <a:pt x="1300" y="616"/>
                    </a:cubicBezTo>
                    <a:cubicBezTo>
                      <a:pt x="1300" y="550"/>
                      <a:pt x="1300" y="550"/>
                      <a:pt x="1300" y="550"/>
                    </a:cubicBezTo>
                    <a:cubicBezTo>
                      <a:pt x="1311" y="546"/>
                      <a:pt x="1318" y="534"/>
                      <a:pt x="1308" y="525"/>
                    </a:cubicBezTo>
                    <a:cubicBezTo>
                      <a:pt x="1295" y="514"/>
                      <a:pt x="1300" y="499"/>
                      <a:pt x="1306" y="487"/>
                    </a:cubicBezTo>
                    <a:cubicBezTo>
                      <a:pt x="1313" y="475"/>
                      <a:pt x="1317" y="479"/>
                      <a:pt x="1331" y="477"/>
                    </a:cubicBezTo>
                    <a:close/>
                    <a:moveTo>
                      <a:pt x="1331" y="618"/>
                    </a:moveTo>
                    <a:cubicBezTo>
                      <a:pt x="1331" y="876"/>
                      <a:pt x="1331" y="876"/>
                      <a:pt x="1331" y="876"/>
                    </a:cubicBezTo>
                    <a:cubicBezTo>
                      <a:pt x="1329" y="876"/>
                      <a:pt x="1326" y="877"/>
                      <a:pt x="1324" y="877"/>
                    </a:cubicBezTo>
                    <a:cubicBezTo>
                      <a:pt x="1315" y="880"/>
                      <a:pt x="1307" y="883"/>
                      <a:pt x="1300" y="885"/>
                    </a:cubicBezTo>
                    <a:cubicBezTo>
                      <a:pt x="1300" y="622"/>
                      <a:pt x="1300" y="622"/>
                      <a:pt x="1300" y="622"/>
                    </a:cubicBezTo>
                    <a:cubicBezTo>
                      <a:pt x="1303" y="621"/>
                      <a:pt x="1307" y="621"/>
                      <a:pt x="1312" y="621"/>
                    </a:cubicBezTo>
                    <a:cubicBezTo>
                      <a:pt x="1320" y="621"/>
                      <a:pt x="1326" y="620"/>
                      <a:pt x="1331" y="618"/>
                    </a:cubicBezTo>
                    <a:close/>
                    <a:moveTo>
                      <a:pt x="1300" y="477"/>
                    </a:moveTo>
                    <a:cubicBezTo>
                      <a:pt x="1305" y="475"/>
                      <a:pt x="1310" y="473"/>
                      <a:pt x="1316" y="473"/>
                    </a:cubicBezTo>
                    <a:cubicBezTo>
                      <a:pt x="1336" y="473"/>
                      <a:pt x="1314" y="439"/>
                      <a:pt x="1317" y="428"/>
                    </a:cubicBezTo>
                    <a:cubicBezTo>
                      <a:pt x="1320" y="418"/>
                      <a:pt x="1319" y="392"/>
                      <a:pt x="1300" y="392"/>
                    </a:cubicBezTo>
                    <a:lnTo>
                      <a:pt x="1300" y="477"/>
                    </a:lnTo>
                    <a:close/>
                    <a:moveTo>
                      <a:pt x="1300" y="392"/>
                    </a:moveTo>
                    <a:cubicBezTo>
                      <a:pt x="1300" y="477"/>
                      <a:pt x="1300" y="477"/>
                      <a:pt x="1300" y="477"/>
                    </a:cubicBezTo>
                    <a:cubicBezTo>
                      <a:pt x="1288" y="482"/>
                      <a:pt x="1279" y="489"/>
                      <a:pt x="1277" y="475"/>
                    </a:cubicBezTo>
                    <a:cubicBezTo>
                      <a:pt x="1274" y="454"/>
                      <a:pt x="1272" y="456"/>
                      <a:pt x="1291" y="448"/>
                    </a:cubicBezTo>
                    <a:cubicBezTo>
                      <a:pt x="1310" y="440"/>
                      <a:pt x="1283" y="391"/>
                      <a:pt x="1297" y="392"/>
                    </a:cubicBezTo>
                    <a:cubicBezTo>
                      <a:pt x="1298" y="392"/>
                      <a:pt x="1299" y="392"/>
                      <a:pt x="1300" y="392"/>
                    </a:cubicBezTo>
                    <a:close/>
                    <a:moveTo>
                      <a:pt x="1300" y="550"/>
                    </a:moveTo>
                    <a:cubicBezTo>
                      <a:pt x="1300" y="616"/>
                      <a:pt x="1300" y="616"/>
                      <a:pt x="1300" y="616"/>
                    </a:cubicBezTo>
                    <a:cubicBezTo>
                      <a:pt x="1295" y="618"/>
                      <a:pt x="1289" y="618"/>
                      <a:pt x="1283" y="614"/>
                    </a:cubicBezTo>
                    <a:cubicBezTo>
                      <a:pt x="1278" y="611"/>
                      <a:pt x="1269" y="612"/>
                      <a:pt x="1263" y="612"/>
                    </a:cubicBezTo>
                    <a:cubicBezTo>
                      <a:pt x="1263" y="549"/>
                      <a:pt x="1263" y="549"/>
                      <a:pt x="1263" y="549"/>
                    </a:cubicBezTo>
                    <a:cubicBezTo>
                      <a:pt x="1275" y="549"/>
                      <a:pt x="1278" y="551"/>
                      <a:pt x="1293" y="551"/>
                    </a:cubicBezTo>
                    <a:cubicBezTo>
                      <a:pt x="1295" y="551"/>
                      <a:pt x="1298" y="551"/>
                      <a:pt x="1300" y="550"/>
                    </a:cubicBezTo>
                    <a:close/>
                    <a:moveTo>
                      <a:pt x="1300" y="622"/>
                    </a:moveTo>
                    <a:cubicBezTo>
                      <a:pt x="1300" y="885"/>
                      <a:pt x="1300" y="885"/>
                      <a:pt x="1300" y="885"/>
                    </a:cubicBezTo>
                    <a:cubicBezTo>
                      <a:pt x="1293" y="887"/>
                      <a:pt x="1286" y="889"/>
                      <a:pt x="1280" y="891"/>
                    </a:cubicBezTo>
                    <a:cubicBezTo>
                      <a:pt x="1276" y="893"/>
                      <a:pt x="1269" y="890"/>
                      <a:pt x="1263" y="885"/>
                    </a:cubicBezTo>
                    <a:cubicBezTo>
                      <a:pt x="1263" y="636"/>
                      <a:pt x="1263" y="636"/>
                      <a:pt x="1263" y="636"/>
                    </a:cubicBezTo>
                    <a:cubicBezTo>
                      <a:pt x="1265" y="635"/>
                      <a:pt x="1268" y="634"/>
                      <a:pt x="1271" y="633"/>
                    </a:cubicBezTo>
                    <a:cubicBezTo>
                      <a:pt x="1282" y="631"/>
                      <a:pt x="1286" y="625"/>
                      <a:pt x="1300" y="622"/>
                    </a:cubicBezTo>
                    <a:close/>
                    <a:moveTo>
                      <a:pt x="1263" y="470"/>
                    </a:moveTo>
                    <a:cubicBezTo>
                      <a:pt x="1266" y="469"/>
                      <a:pt x="1269" y="467"/>
                      <a:pt x="1271" y="462"/>
                    </a:cubicBezTo>
                    <a:cubicBezTo>
                      <a:pt x="1277" y="448"/>
                      <a:pt x="1277" y="423"/>
                      <a:pt x="1265" y="425"/>
                    </a:cubicBezTo>
                    <a:cubicBezTo>
                      <a:pt x="1264" y="425"/>
                      <a:pt x="1263" y="425"/>
                      <a:pt x="1263" y="425"/>
                    </a:cubicBezTo>
                    <a:cubicBezTo>
                      <a:pt x="1263" y="470"/>
                      <a:pt x="1263" y="470"/>
                      <a:pt x="1263" y="470"/>
                    </a:cubicBezTo>
                    <a:close/>
                    <a:moveTo>
                      <a:pt x="1263" y="235"/>
                    </a:moveTo>
                    <a:cubicBezTo>
                      <a:pt x="1263" y="219"/>
                      <a:pt x="1263" y="219"/>
                      <a:pt x="1263" y="219"/>
                    </a:cubicBezTo>
                    <a:cubicBezTo>
                      <a:pt x="1264" y="219"/>
                      <a:pt x="1265" y="219"/>
                      <a:pt x="1266" y="219"/>
                    </a:cubicBezTo>
                    <a:cubicBezTo>
                      <a:pt x="1277" y="219"/>
                      <a:pt x="1285" y="238"/>
                      <a:pt x="1271" y="238"/>
                    </a:cubicBezTo>
                    <a:cubicBezTo>
                      <a:pt x="1268" y="238"/>
                      <a:pt x="1265" y="237"/>
                      <a:pt x="1263" y="235"/>
                    </a:cubicBezTo>
                    <a:close/>
                    <a:moveTo>
                      <a:pt x="1263" y="219"/>
                    </a:moveTo>
                    <a:cubicBezTo>
                      <a:pt x="1263" y="235"/>
                      <a:pt x="1263" y="235"/>
                      <a:pt x="1263" y="235"/>
                    </a:cubicBezTo>
                    <a:cubicBezTo>
                      <a:pt x="1255" y="230"/>
                      <a:pt x="1252" y="220"/>
                      <a:pt x="1263" y="219"/>
                    </a:cubicBezTo>
                    <a:close/>
                    <a:moveTo>
                      <a:pt x="1263" y="425"/>
                    </a:moveTo>
                    <a:cubicBezTo>
                      <a:pt x="1263" y="470"/>
                      <a:pt x="1263" y="470"/>
                      <a:pt x="1263" y="470"/>
                    </a:cubicBezTo>
                    <a:cubicBezTo>
                      <a:pt x="1256" y="472"/>
                      <a:pt x="1249" y="467"/>
                      <a:pt x="1251" y="457"/>
                    </a:cubicBezTo>
                    <a:cubicBezTo>
                      <a:pt x="1254" y="444"/>
                      <a:pt x="1244" y="423"/>
                      <a:pt x="1263" y="425"/>
                    </a:cubicBezTo>
                    <a:close/>
                    <a:moveTo>
                      <a:pt x="1263" y="549"/>
                    </a:moveTo>
                    <a:cubicBezTo>
                      <a:pt x="1263" y="612"/>
                      <a:pt x="1263" y="612"/>
                      <a:pt x="1263" y="612"/>
                    </a:cubicBezTo>
                    <a:cubicBezTo>
                      <a:pt x="1256" y="612"/>
                      <a:pt x="1250" y="612"/>
                      <a:pt x="1250" y="605"/>
                    </a:cubicBezTo>
                    <a:cubicBezTo>
                      <a:pt x="1250" y="591"/>
                      <a:pt x="1241" y="585"/>
                      <a:pt x="1247" y="573"/>
                    </a:cubicBezTo>
                    <a:cubicBezTo>
                      <a:pt x="1254" y="561"/>
                      <a:pt x="1247" y="548"/>
                      <a:pt x="1261" y="548"/>
                    </a:cubicBezTo>
                    <a:cubicBezTo>
                      <a:pt x="1262" y="548"/>
                      <a:pt x="1262" y="548"/>
                      <a:pt x="1263" y="549"/>
                    </a:cubicBezTo>
                    <a:close/>
                    <a:moveTo>
                      <a:pt x="1263" y="636"/>
                    </a:moveTo>
                    <a:cubicBezTo>
                      <a:pt x="1263" y="885"/>
                      <a:pt x="1263" y="885"/>
                      <a:pt x="1263" y="885"/>
                    </a:cubicBezTo>
                    <a:cubicBezTo>
                      <a:pt x="1252" y="877"/>
                      <a:pt x="1239" y="864"/>
                      <a:pt x="1228" y="853"/>
                    </a:cubicBezTo>
                    <a:cubicBezTo>
                      <a:pt x="1220" y="845"/>
                      <a:pt x="1209" y="835"/>
                      <a:pt x="1201" y="825"/>
                    </a:cubicBezTo>
                    <a:cubicBezTo>
                      <a:pt x="1201" y="730"/>
                      <a:pt x="1201" y="730"/>
                      <a:pt x="1201" y="730"/>
                    </a:cubicBezTo>
                    <a:cubicBezTo>
                      <a:pt x="1207" y="718"/>
                      <a:pt x="1211" y="690"/>
                      <a:pt x="1224" y="688"/>
                    </a:cubicBezTo>
                    <a:cubicBezTo>
                      <a:pt x="1238" y="687"/>
                      <a:pt x="1247" y="672"/>
                      <a:pt x="1247" y="659"/>
                    </a:cubicBezTo>
                    <a:cubicBezTo>
                      <a:pt x="1247" y="650"/>
                      <a:pt x="1253" y="641"/>
                      <a:pt x="1263" y="636"/>
                    </a:cubicBezTo>
                    <a:close/>
                    <a:moveTo>
                      <a:pt x="1201" y="653"/>
                    </a:moveTo>
                    <a:cubicBezTo>
                      <a:pt x="1203" y="653"/>
                      <a:pt x="1206" y="650"/>
                      <a:pt x="1206" y="646"/>
                    </a:cubicBezTo>
                    <a:cubicBezTo>
                      <a:pt x="1207" y="643"/>
                      <a:pt x="1204" y="640"/>
                      <a:pt x="1201" y="642"/>
                    </a:cubicBezTo>
                    <a:cubicBezTo>
                      <a:pt x="1201" y="653"/>
                      <a:pt x="1201" y="653"/>
                      <a:pt x="1201" y="653"/>
                    </a:cubicBezTo>
                    <a:close/>
                    <a:moveTo>
                      <a:pt x="1201" y="329"/>
                    </a:moveTo>
                    <a:cubicBezTo>
                      <a:pt x="1201" y="297"/>
                      <a:pt x="1201" y="297"/>
                      <a:pt x="1201" y="297"/>
                    </a:cubicBezTo>
                    <a:cubicBezTo>
                      <a:pt x="1215" y="297"/>
                      <a:pt x="1221" y="309"/>
                      <a:pt x="1212" y="320"/>
                    </a:cubicBezTo>
                    <a:cubicBezTo>
                      <a:pt x="1209" y="323"/>
                      <a:pt x="1205" y="326"/>
                      <a:pt x="1201" y="329"/>
                    </a:cubicBezTo>
                    <a:close/>
                    <a:moveTo>
                      <a:pt x="1201" y="71"/>
                    </a:moveTo>
                    <a:cubicBezTo>
                      <a:pt x="1201" y="50"/>
                      <a:pt x="1201" y="50"/>
                      <a:pt x="1201" y="50"/>
                    </a:cubicBezTo>
                    <a:cubicBezTo>
                      <a:pt x="1217" y="49"/>
                      <a:pt x="1245" y="67"/>
                      <a:pt x="1225" y="69"/>
                    </a:cubicBezTo>
                    <a:cubicBezTo>
                      <a:pt x="1218" y="70"/>
                      <a:pt x="1209" y="71"/>
                      <a:pt x="1201" y="71"/>
                    </a:cubicBezTo>
                    <a:close/>
                    <a:moveTo>
                      <a:pt x="1201" y="50"/>
                    </a:moveTo>
                    <a:cubicBezTo>
                      <a:pt x="1201" y="71"/>
                      <a:pt x="1201" y="71"/>
                      <a:pt x="1201" y="71"/>
                    </a:cubicBezTo>
                    <a:cubicBezTo>
                      <a:pt x="1198" y="72"/>
                      <a:pt x="1195" y="72"/>
                      <a:pt x="1192" y="72"/>
                    </a:cubicBezTo>
                    <a:cubicBezTo>
                      <a:pt x="1192" y="53"/>
                      <a:pt x="1192" y="53"/>
                      <a:pt x="1192" y="53"/>
                    </a:cubicBezTo>
                    <a:cubicBezTo>
                      <a:pt x="1193" y="52"/>
                      <a:pt x="1194" y="52"/>
                      <a:pt x="1195" y="51"/>
                    </a:cubicBezTo>
                    <a:cubicBezTo>
                      <a:pt x="1197" y="50"/>
                      <a:pt x="1199" y="50"/>
                      <a:pt x="1201" y="50"/>
                    </a:cubicBezTo>
                    <a:close/>
                    <a:moveTo>
                      <a:pt x="1201" y="297"/>
                    </a:moveTo>
                    <a:cubicBezTo>
                      <a:pt x="1201" y="329"/>
                      <a:pt x="1201" y="329"/>
                      <a:pt x="1201" y="329"/>
                    </a:cubicBezTo>
                    <a:cubicBezTo>
                      <a:pt x="1198" y="331"/>
                      <a:pt x="1195" y="333"/>
                      <a:pt x="1192" y="334"/>
                    </a:cubicBezTo>
                    <a:cubicBezTo>
                      <a:pt x="1192" y="298"/>
                      <a:pt x="1192" y="298"/>
                      <a:pt x="1192" y="298"/>
                    </a:cubicBezTo>
                    <a:cubicBezTo>
                      <a:pt x="1195" y="297"/>
                      <a:pt x="1198" y="297"/>
                      <a:pt x="1201" y="297"/>
                    </a:cubicBezTo>
                    <a:close/>
                    <a:moveTo>
                      <a:pt x="1201" y="642"/>
                    </a:moveTo>
                    <a:cubicBezTo>
                      <a:pt x="1201" y="653"/>
                      <a:pt x="1201" y="653"/>
                      <a:pt x="1201" y="653"/>
                    </a:cubicBezTo>
                    <a:cubicBezTo>
                      <a:pt x="1200" y="653"/>
                      <a:pt x="1199" y="653"/>
                      <a:pt x="1198" y="651"/>
                    </a:cubicBezTo>
                    <a:cubicBezTo>
                      <a:pt x="1194" y="647"/>
                      <a:pt x="1194" y="644"/>
                      <a:pt x="1199" y="642"/>
                    </a:cubicBezTo>
                    <a:cubicBezTo>
                      <a:pt x="1200" y="642"/>
                      <a:pt x="1200" y="642"/>
                      <a:pt x="1201" y="642"/>
                    </a:cubicBezTo>
                    <a:close/>
                    <a:moveTo>
                      <a:pt x="1201" y="730"/>
                    </a:moveTo>
                    <a:cubicBezTo>
                      <a:pt x="1201" y="825"/>
                      <a:pt x="1201" y="825"/>
                      <a:pt x="1201" y="825"/>
                    </a:cubicBezTo>
                    <a:cubicBezTo>
                      <a:pt x="1198" y="821"/>
                      <a:pt x="1195" y="818"/>
                      <a:pt x="1192" y="814"/>
                    </a:cubicBezTo>
                    <a:cubicBezTo>
                      <a:pt x="1192" y="794"/>
                      <a:pt x="1192" y="794"/>
                      <a:pt x="1192" y="794"/>
                    </a:cubicBezTo>
                    <a:cubicBezTo>
                      <a:pt x="1203" y="784"/>
                      <a:pt x="1198" y="781"/>
                      <a:pt x="1192" y="774"/>
                    </a:cubicBezTo>
                    <a:cubicBezTo>
                      <a:pt x="1192" y="744"/>
                      <a:pt x="1192" y="744"/>
                      <a:pt x="1192" y="744"/>
                    </a:cubicBezTo>
                    <a:cubicBezTo>
                      <a:pt x="1195" y="740"/>
                      <a:pt x="1197" y="735"/>
                      <a:pt x="1200" y="732"/>
                    </a:cubicBezTo>
                    <a:cubicBezTo>
                      <a:pt x="1200" y="731"/>
                      <a:pt x="1200" y="731"/>
                      <a:pt x="1201" y="730"/>
                    </a:cubicBezTo>
                    <a:close/>
                    <a:moveTo>
                      <a:pt x="1192" y="687"/>
                    </a:moveTo>
                    <a:cubicBezTo>
                      <a:pt x="1192" y="675"/>
                      <a:pt x="1192" y="675"/>
                      <a:pt x="1192" y="675"/>
                    </a:cubicBezTo>
                    <a:cubicBezTo>
                      <a:pt x="1196" y="674"/>
                      <a:pt x="1198" y="676"/>
                      <a:pt x="1197" y="680"/>
                    </a:cubicBezTo>
                    <a:cubicBezTo>
                      <a:pt x="1197" y="683"/>
                      <a:pt x="1195" y="686"/>
                      <a:pt x="1192" y="687"/>
                    </a:cubicBezTo>
                    <a:close/>
                    <a:moveTo>
                      <a:pt x="1192" y="53"/>
                    </a:moveTo>
                    <a:cubicBezTo>
                      <a:pt x="1192" y="72"/>
                      <a:pt x="1192" y="72"/>
                      <a:pt x="1192" y="72"/>
                    </a:cubicBezTo>
                    <a:cubicBezTo>
                      <a:pt x="1181" y="74"/>
                      <a:pt x="1174" y="77"/>
                      <a:pt x="1180" y="82"/>
                    </a:cubicBezTo>
                    <a:cubicBezTo>
                      <a:pt x="1192" y="93"/>
                      <a:pt x="1160" y="102"/>
                      <a:pt x="1177" y="111"/>
                    </a:cubicBezTo>
                    <a:cubicBezTo>
                      <a:pt x="1194" y="120"/>
                      <a:pt x="1189" y="141"/>
                      <a:pt x="1172" y="141"/>
                    </a:cubicBezTo>
                    <a:cubicBezTo>
                      <a:pt x="1155" y="141"/>
                      <a:pt x="1173" y="152"/>
                      <a:pt x="1160" y="165"/>
                    </a:cubicBezTo>
                    <a:cubicBezTo>
                      <a:pt x="1147" y="178"/>
                      <a:pt x="1151" y="187"/>
                      <a:pt x="1133" y="187"/>
                    </a:cubicBezTo>
                    <a:cubicBezTo>
                      <a:pt x="1115" y="187"/>
                      <a:pt x="1155" y="216"/>
                      <a:pt x="1134" y="216"/>
                    </a:cubicBezTo>
                    <a:cubicBezTo>
                      <a:pt x="1114" y="216"/>
                      <a:pt x="1107" y="242"/>
                      <a:pt x="1128" y="239"/>
                    </a:cubicBezTo>
                    <a:cubicBezTo>
                      <a:pt x="1149" y="237"/>
                      <a:pt x="1147" y="246"/>
                      <a:pt x="1125" y="256"/>
                    </a:cubicBezTo>
                    <a:cubicBezTo>
                      <a:pt x="1103" y="267"/>
                      <a:pt x="1068" y="267"/>
                      <a:pt x="1058" y="284"/>
                    </a:cubicBezTo>
                    <a:cubicBezTo>
                      <a:pt x="1047" y="300"/>
                      <a:pt x="1008" y="299"/>
                      <a:pt x="1008" y="315"/>
                    </a:cubicBezTo>
                    <a:cubicBezTo>
                      <a:pt x="1008" y="330"/>
                      <a:pt x="1002" y="388"/>
                      <a:pt x="972" y="377"/>
                    </a:cubicBezTo>
                    <a:cubicBezTo>
                      <a:pt x="942" y="367"/>
                      <a:pt x="936" y="337"/>
                      <a:pt x="924" y="319"/>
                    </a:cubicBezTo>
                    <a:cubicBezTo>
                      <a:pt x="912" y="300"/>
                      <a:pt x="930" y="281"/>
                      <a:pt x="919" y="275"/>
                    </a:cubicBezTo>
                    <a:cubicBezTo>
                      <a:pt x="907" y="268"/>
                      <a:pt x="945" y="238"/>
                      <a:pt x="932" y="247"/>
                    </a:cubicBezTo>
                    <a:cubicBezTo>
                      <a:pt x="919" y="256"/>
                      <a:pt x="898" y="243"/>
                      <a:pt x="916" y="239"/>
                    </a:cubicBezTo>
                    <a:cubicBezTo>
                      <a:pt x="934" y="236"/>
                      <a:pt x="928" y="217"/>
                      <a:pt x="915" y="221"/>
                    </a:cubicBezTo>
                    <a:cubicBezTo>
                      <a:pt x="902" y="225"/>
                      <a:pt x="888" y="219"/>
                      <a:pt x="904" y="206"/>
                    </a:cubicBezTo>
                    <a:cubicBezTo>
                      <a:pt x="921" y="193"/>
                      <a:pt x="914" y="197"/>
                      <a:pt x="902" y="193"/>
                    </a:cubicBezTo>
                    <a:cubicBezTo>
                      <a:pt x="896" y="191"/>
                      <a:pt x="895" y="184"/>
                      <a:pt x="892" y="177"/>
                    </a:cubicBezTo>
                    <a:cubicBezTo>
                      <a:pt x="892" y="40"/>
                      <a:pt x="892" y="40"/>
                      <a:pt x="892" y="40"/>
                    </a:cubicBezTo>
                    <a:cubicBezTo>
                      <a:pt x="918" y="44"/>
                      <a:pt x="920" y="61"/>
                      <a:pt x="934" y="58"/>
                    </a:cubicBezTo>
                    <a:cubicBezTo>
                      <a:pt x="950" y="54"/>
                      <a:pt x="916" y="20"/>
                      <a:pt x="955" y="43"/>
                    </a:cubicBezTo>
                    <a:cubicBezTo>
                      <a:pt x="994" y="67"/>
                      <a:pt x="966" y="41"/>
                      <a:pt x="982" y="41"/>
                    </a:cubicBezTo>
                    <a:cubicBezTo>
                      <a:pt x="999" y="41"/>
                      <a:pt x="971" y="16"/>
                      <a:pt x="1001" y="17"/>
                    </a:cubicBezTo>
                    <a:cubicBezTo>
                      <a:pt x="1031" y="19"/>
                      <a:pt x="1031" y="0"/>
                      <a:pt x="1068" y="0"/>
                    </a:cubicBezTo>
                    <a:cubicBezTo>
                      <a:pt x="1114" y="0"/>
                      <a:pt x="1195" y="38"/>
                      <a:pt x="1154" y="33"/>
                    </a:cubicBezTo>
                    <a:cubicBezTo>
                      <a:pt x="1112" y="28"/>
                      <a:pt x="1056" y="26"/>
                      <a:pt x="1082" y="42"/>
                    </a:cubicBezTo>
                    <a:cubicBezTo>
                      <a:pt x="1108" y="58"/>
                      <a:pt x="1114" y="28"/>
                      <a:pt x="1123" y="42"/>
                    </a:cubicBezTo>
                    <a:cubicBezTo>
                      <a:pt x="1132" y="56"/>
                      <a:pt x="1147" y="42"/>
                      <a:pt x="1158" y="51"/>
                    </a:cubicBezTo>
                    <a:cubicBezTo>
                      <a:pt x="1167" y="59"/>
                      <a:pt x="1180" y="58"/>
                      <a:pt x="1192" y="53"/>
                    </a:cubicBezTo>
                    <a:close/>
                    <a:moveTo>
                      <a:pt x="1192" y="298"/>
                    </a:moveTo>
                    <a:cubicBezTo>
                      <a:pt x="1192" y="298"/>
                      <a:pt x="1192" y="298"/>
                      <a:pt x="1192" y="298"/>
                    </a:cubicBezTo>
                    <a:cubicBezTo>
                      <a:pt x="1181" y="296"/>
                      <a:pt x="1176" y="298"/>
                      <a:pt x="1162" y="292"/>
                    </a:cubicBezTo>
                    <a:cubicBezTo>
                      <a:pt x="1148" y="286"/>
                      <a:pt x="1135" y="312"/>
                      <a:pt x="1156" y="329"/>
                    </a:cubicBezTo>
                    <a:cubicBezTo>
                      <a:pt x="1169" y="339"/>
                      <a:pt x="1182" y="338"/>
                      <a:pt x="1192" y="334"/>
                    </a:cubicBezTo>
                    <a:cubicBezTo>
                      <a:pt x="1192" y="298"/>
                      <a:pt x="1192" y="298"/>
                      <a:pt x="1192" y="298"/>
                    </a:cubicBezTo>
                    <a:close/>
                    <a:moveTo>
                      <a:pt x="1192" y="675"/>
                    </a:moveTo>
                    <a:cubicBezTo>
                      <a:pt x="1192" y="687"/>
                      <a:pt x="1192" y="687"/>
                      <a:pt x="1192" y="687"/>
                    </a:cubicBezTo>
                    <a:cubicBezTo>
                      <a:pt x="1191" y="687"/>
                      <a:pt x="1190" y="687"/>
                      <a:pt x="1189" y="685"/>
                    </a:cubicBezTo>
                    <a:cubicBezTo>
                      <a:pt x="1185" y="680"/>
                      <a:pt x="1185" y="677"/>
                      <a:pt x="1190" y="676"/>
                    </a:cubicBezTo>
                    <a:cubicBezTo>
                      <a:pt x="1191" y="676"/>
                      <a:pt x="1192" y="675"/>
                      <a:pt x="1192" y="675"/>
                    </a:cubicBezTo>
                    <a:close/>
                    <a:moveTo>
                      <a:pt x="1192" y="744"/>
                    </a:moveTo>
                    <a:cubicBezTo>
                      <a:pt x="1192" y="774"/>
                      <a:pt x="1192" y="774"/>
                      <a:pt x="1192" y="774"/>
                    </a:cubicBezTo>
                    <a:cubicBezTo>
                      <a:pt x="1192" y="773"/>
                      <a:pt x="1191" y="772"/>
                      <a:pt x="1190" y="770"/>
                    </a:cubicBezTo>
                    <a:cubicBezTo>
                      <a:pt x="1185" y="764"/>
                      <a:pt x="1188" y="754"/>
                      <a:pt x="1192" y="744"/>
                    </a:cubicBezTo>
                    <a:close/>
                    <a:moveTo>
                      <a:pt x="1192" y="794"/>
                    </a:moveTo>
                    <a:cubicBezTo>
                      <a:pt x="1192" y="814"/>
                      <a:pt x="1192" y="814"/>
                      <a:pt x="1192" y="814"/>
                    </a:cubicBezTo>
                    <a:cubicBezTo>
                      <a:pt x="1188" y="807"/>
                      <a:pt x="1186" y="800"/>
                      <a:pt x="1191" y="795"/>
                    </a:cubicBezTo>
                    <a:cubicBezTo>
                      <a:pt x="1192" y="795"/>
                      <a:pt x="1192" y="794"/>
                      <a:pt x="1192" y="794"/>
                    </a:cubicBezTo>
                    <a:close/>
                    <a:moveTo>
                      <a:pt x="892" y="1210"/>
                    </a:moveTo>
                    <a:cubicBezTo>
                      <a:pt x="892" y="869"/>
                      <a:pt x="892" y="869"/>
                      <a:pt x="892" y="869"/>
                    </a:cubicBezTo>
                    <a:cubicBezTo>
                      <a:pt x="901" y="875"/>
                      <a:pt x="910" y="880"/>
                      <a:pt x="919" y="880"/>
                    </a:cubicBezTo>
                    <a:cubicBezTo>
                      <a:pt x="936" y="880"/>
                      <a:pt x="933" y="897"/>
                      <a:pt x="933" y="914"/>
                    </a:cubicBezTo>
                    <a:cubicBezTo>
                      <a:pt x="933" y="931"/>
                      <a:pt x="955" y="931"/>
                      <a:pt x="979" y="938"/>
                    </a:cubicBezTo>
                    <a:cubicBezTo>
                      <a:pt x="1002" y="946"/>
                      <a:pt x="1012" y="945"/>
                      <a:pt x="1036" y="959"/>
                    </a:cubicBezTo>
                    <a:cubicBezTo>
                      <a:pt x="1059" y="973"/>
                      <a:pt x="1064" y="981"/>
                      <a:pt x="1053" y="998"/>
                    </a:cubicBezTo>
                    <a:cubicBezTo>
                      <a:pt x="1041" y="1015"/>
                      <a:pt x="1016" y="1041"/>
                      <a:pt x="1015" y="1066"/>
                    </a:cubicBezTo>
                    <a:cubicBezTo>
                      <a:pt x="1014" y="1090"/>
                      <a:pt x="998" y="1114"/>
                      <a:pt x="981" y="1116"/>
                    </a:cubicBezTo>
                    <a:cubicBezTo>
                      <a:pt x="964" y="1119"/>
                      <a:pt x="949" y="1132"/>
                      <a:pt x="949" y="1144"/>
                    </a:cubicBezTo>
                    <a:cubicBezTo>
                      <a:pt x="949" y="1155"/>
                      <a:pt x="933" y="1150"/>
                      <a:pt x="932" y="1172"/>
                    </a:cubicBezTo>
                    <a:cubicBezTo>
                      <a:pt x="930" y="1194"/>
                      <a:pt x="911" y="1219"/>
                      <a:pt x="902" y="1215"/>
                    </a:cubicBezTo>
                    <a:cubicBezTo>
                      <a:pt x="900" y="1214"/>
                      <a:pt x="896" y="1212"/>
                      <a:pt x="892" y="1210"/>
                    </a:cubicBezTo>
                    <a:close/>
                    <a:moveTo>
                      <a:pt x="892" y="518"/>
                    </a:moveTo>
                    <a:cubicBezTo>
                      <a:pt x="892" y="476"/>
                      <a:pt x="892" y="476"/>
                      <a:pt x="892" y="476"/>
                    </a:cubicBezTo>
                    <a:cubicBezTo>
                      <a:pt x="904" y="480"/>
                      <a:pt x="907" y="492"/>
                      <a:pt x="912" y="503"/>
                    </a:cubicBezTo>
                    <a:cubicBezTo>
                      <a:pt x="918" y="515"/>
                      <a:pt x="914" y="528"/>
                      <a:pt x="894" y="519"/>
                    </a:cubicBezTo>
                    <a:cubicBezTo>
                      <a:pt x="893" y="519"/>
                      <a:pt x="893" y="519"/>
                      <a:pt x="892" y="518"/>
                    </a:cubicBezTo>
                    <a:close/>
                    <a:moveTo>
                      <a:pt x="1175" y="648"/>
                    </a:moveTo>
                    <a:cubicBezTo>
                      <a:pt x="1179" y="646"/>
                      <a:pt x="1183" y="648"/>
                      <a:pt x="1182" y="652"/>
                    </a:cubicBezTo>
                    <a:cubicBezTo>
                      <a:pt x="1181" y="657"/>
                      <a:pt x="1177" y="662"/>
                      <a:pt x="1173" y="657"/>
                    </a:cubicBezTo>
                    <a:cubicBezTo>
                      <a:pt x="1170" y="653"/>
                      <a:pt x="1170" y="650"/>
                      <a:pt x="1175" y="648"/>
                    </a:cubicBezTo>
                    <a:close/>
                    <a:moveTo>
                      <a:pt x="892" y="40"/>
                    </a:moveTo>
                    <a:cubicBezTo>
                      <a:pt x="892" y="177"/>
                      <a:pt x="892" y="177"/>
                      <a:pt x="892" y="177"/>
                    </a:cubicBezTo>
                    <a:cubicBezTo>
                      <a:pt x="889" y="170"/>
                      <a:pt x="884" y="162"/>
                      <a:pt x="872" y="159"/>
                    </a:cubicBezTo>
                    <a:cubicBezTo>
                      <a:pt x="860" y="156"/>
                      <a:pt x="847" y="157"/>
                      <a:pt x="835" y="158"/>
                    </a:cubicBezTo>
                    <a:cubicBezTo>
                      <a:pt x="835" y="59"/>
                      <a:pt x="835" y="59"/>
                      <a:pt x="835" y="59"/>
                    </a:cubicBezTo>
                    <a:cubicBezTo>
                      <a:pt x="864" y="57"/>
                      <a:pt x="859" y="37"/>
                      <a:pt x="888" y="39"/>
                    </a:cubicBezTo>
                    <a:cubicBezTo>
                      <a:pt x="889" y="39"/>
                      <a:pt x="890" y="40"/>
                      <a:pt x="892" y="40"/>
                    </a:cubicBezTo>
                    <a:close/>
                    <a:moveTo>
                      <a:pt x="892" y="476"/>
                    </a:moveTo>
                    <a:cubicBezTo>
                      <a:pt x="892" y="518"/>
                      <a:pt x="892" y="518"/>
                      <a:pt x="892" y="518"/>
                    </a:cubicBezTo>
                    <a:cubicBezTo>
                      <a:pt x="874" y="511"/>
                      <a:pt x="864" y="510"/>
                      <a:pt x="872" y="492"/>
                    </a:cubicBezTo>
                    <a:cubicBezTo>
                      <a:pt x="880" y="474"/>
                      <a:pt x="870" y="475"/>
                      <a:pt x="882" y="476"/>
                    </a:cubicBezTo>
                    <a:cubicBezTo>
                      <a:pt x="886" y="475"/>
                      <a:pt x="889" y="476"/>
                      <a:pt x="892" y="476"/>
                    </a:cubicBezTo>
                    <a:close/>
                    <a:moveTo>
                      <a:pt x="892" y="869"/>
                    </a:moveTo>
                    <a:cubicBezTo>
                      <a:pt x="892" y="1210"/>
                      <a:pt x="892" y="1210"/>
                      <a:pt x="892" y="1210"/>
                    </a:cubicBezTo>
                    <a:cubicBezTo>
                      <a:pt x="879" y="1204"/>
                      <a:pt x="864" y="1198"/>
                      <a:pt x="873" y="1211"/>
                    </a:cubicBezTo>
                    <a:cubicBezTo>
                      <a:pt x="886" y="1229"/>
                      <a:pt x="889" y="1238"/>
                      <a:pt x="875" y="1245"/>
                    </a:cubicBezTo>
                    <a:cubicBezTo>
                      <a:pt x="861" y="1251"/>
                      <a:pt x="845" y="1275"/>
                      <a:pt x="835" y="1271"/>
                    </a:cubicBezTo>
                    <a:cubicBezTo>
                      <a:pt x="835" y="840"/>
                      <a:pt x="835" y="840"/>
                      <a:pt x="835" y="840"/>
                    </a:cubicBezTo>
                    <a:cubicBezTo>
                      <a:pt x="843" y="841"/>
                      <a:pt x="852" y="843"/>
                      <a:pt x="862" y="849"/>
                    </a:cubicBezTo>
                    <a:cubicBezTo>
                      <a:pt x="872" y="855"/>
                      <a:pt x="882" y="863"/>
                      <a:pt x="892" y="869"/>
                    </a:cubicBezTo>
                    <a:close/>
                    <a:moveTo>
                      <a:pt x="835" y="545"/>
                    </a:moveTo>
                    <a:cubicBezTo>
                      <a:pt x="835" y="529"/>
                      <a:pt x="835" y="529"/>
                      <a:pt x="835" y="529"/>
                    </a:cubicBezTo>
                    <a:cubicBezTo>
                      <a:pt x="846" y="528"/>
                      <a:pt x="848" y="546"/>
                      <a:pt x="838" y="546"/>
                    </a:cubicBezTo>
                    <a:cubicBezTo>
                      <a:pt x="837" y="546"/>
                      <a:pt x="836" y="546"/>
                      <a:pt x="835" y="545"/>
                    </a:cubicBezTo>
                    <a:close/>
                    <a:moveTo>
                      <a:pt x="835" y="486"/>
                    </a:moveTo>
                    <a:cubicBezTo>
                      <a:pt x="839" y="490"/>
                      <a:pt x="841" y="491"/>
                      <a:pt x="845" y="485"/>
                    </a:cubicBezTo>
                    <a:cubicBezTo>
                      <a:pt x="850" y="476"/>
                      <a:pt x="860" y="469"/>
                      <a:pt x="882" y="469"/>
                    </a:cubicBezTo>
                    <a:cubicBezTo>
                      <a:pt x="904" y="469"/>
                      <a:pt x="872" y="447"/>
                      <a:pt x="876" y="438"/>
                    </a:cubicBezTo>
                    <a:cubicBezTo>
                      <a:pt x="880" y="429"/>
                      <a:pt x="860" y="425"/>
                      <a:pt x="850" y="415"/>
                    </a:cubicBezTo>
                    <a:cubicBezTo>
                      <a:pt x="842" y="407"/>
                      <a:pt x="842" y="389"/>
                      <a:pt x="835" y="379"/>
                    </a:cubicBezTo>
                    <a:cubicBezTo>
                      <a:pt x="835" y="486"/>
                      <a:pt x="835" y="486"/>
                      <a:pt x="835" y="486"/>
                    </a:cubicBezTo>
                    <a:close/>
                    <a:moveTo>
                      <a:pt x="835" y="302"/>
                    </a:moveTo>
                    <a:cubicBezTo>
                      <a:pt x="835" y="286"/>
                      <a:pt x="835" y="286"/>
                      <a:pt x="835" y="286"/>
                    </a:cubicBezTo>
                    <a:cubicBezTo>
                      <a:pt x="840" y="293"/>
                      <a:pt x="841" y="301"/>
                      <a:pt x="835" y="302"/>
                    </a:cubicBezTo>
                    <a:close/>
                    <a:moveTo>
                      <a:pt x="835" y="38"/>
                    </a:moveTo>
                    <a:cubicBezTo>
                      <a:pt x="837" y="38"/>
                      <a:pt x="838" y="37"/>
                      <a:pt x="840" y="37"/>
                    </a:cubicBezTo>
                    <a:cubicBezTo>
                      <a:pt x="848" y="34"/>
                      <a:pt x="844" y="31"/>
                      <a:pt x="835" y="28"/>
                    </a:cubicBezTo>
                    <a:lnTo>
                      <a:pt x="835" y="38"/>
                    </a:lnTo>
                    <a:close/>
                    <a:moveTo>
                      <a:pt x="835" y="28"/>
                    </a:moveTo>
                    <a:cubicBezTo>
                      <a:pt x="835" y="38"/>
                      <a:pt x="835" y="38"/>
                      <a:pt x="835" y="38"/>
                    </a:cubicBezTo>
                    <a:cubicBezTo>
                      <a:pt x="829" y="41"/>
                      <a:pt x="823" y="43"/>
                      <a:pt x="818" y="46"/>
                    </a:cubicBezTo>
                    <a:cubicBezTo>
                      <a:pt x="818" y="25"/>
                      <a:pt x="818" y="25"/>
                      <a:pt x="818" y="25"/>
                    </a:cubicBezTo>
                    <a:cubicBezTo>
                      <a:pt x="825" y="26"/>
                      <a:pt x="831" y="27"/>
                      <a:pt x="835" y="28"/>
                    </a:cubicBezTo>
                    <a:close/>
                    <a:moveTo>
                      <a:pt x="835" y="59"/>
                    </a:moveTo>
                    <a:cubicBezTo>
                      <a:pt x="835" y="158"/>
                      <a:pt x="835" y="158"/>
                      <a:pt x="835" y="158"/>
                    </a:cubicBezTo>
                    <a:cubicBezTo>
                      <a:pt x="829" y="158"/>
                      <a:pt x="824" y="158"/>
                      <a:pt x="818" y="157"/>
                    </a:cubicBezTo>
                    <a:cubicBezTo>
                      <a:pt x="818" y="101"/>
                      <a:pt x="818" y="101"/>
                      <a:pt x="818" y="101"/>
                    </a:cubicBezTo>
                    <a:cubicBezTo>
                      <a:pt x="826" y="96"/>
                      <a:pt x="825" y="87"/>
                      <a:pt x="818" y="83"/>
                    </a:cubicBezTo>
                    <a:cubicBezTo>
                      <a:pt x="818" y="60"/>
                      <a:pt x="818" y="60"/>
                      <a:pt x="818" y="60"/>
                    </a:cubicBezTo>
                    <a:cubicBezTo>
                      <a:pt x="822" y="59"/>
                      <a:pt x="826" y="59"/>
                      <a:pt x="830" y="59"/>
                    </a:cubicBezTo>
                    <a:cubicBezTo>
                      <a:pt x="832" y="59"/>
                      <a:pt x="834" y="59"/>
                      <a:pt x="835" y="59"/>
                    </a:cubicBezTo>
                    <a:close/>
                    <a:moveTo>
                      <a:pt x="835" y="286"/>
                    </a:moveTo>
                    <a:cubicBezTo>
                      <a:pt x="835" y="302"/>
                      <a:pt x="835" y="302"/>
                      <a:pt x="835" y="302"/>
                    </a:cubicBezTo>
                    <a:cubicBezTo>
                      <a:pt x="834" y="303"/>
                      <a:pt x="832" y="303"/>
                      <a:pt x="829" y="302"/>
                    </a:cubicBezTo>
                    <a:cubicBezTo>
                      <a:pt x="825" y="301"/>
                      <a:pt x="822" y="300"/>
                      <a:pt x="818" y="300"/>
                    </a:cubicBezTo>
                    <a:cubicBezTo>
                      <a:pt x="818" y="273"/>
                      <a:pt x="818" y="273"/>
                      <a:pt x="818" y="273"/>
                    </a:cubicBezTo>
                    <a:cubicBezTo>
                      <a:pt x="819" y="273"/>
                      <a:pt x="819" y="273"/>
                      <a:pt x="820" y="273"/>
                    </a:cubicBezTo>
                    <a:cubicBezTo>
                      <a:pt x="827" y="276"/>
                      <a:pt x="832" y="281"/>
                      <a:pt x="835" y="286"/>
                    </a:cubicBezTo>
                    <a:close/>
                    <a:moveTo>
                      <a:pt x="835" y="379"/>
                    </a:moveTo>
                    <a:cubicBezTo>
                      <a:pt x="835" y="486"/>
                      <a:pt x="835" y="486"/>
                      <a:pt x="835" y="486"/>
                    </a:cubicBezTo>
                    <a:cubicBezTo>
                      <a:pt x="833" y="484"/>
                      <a:pt x="831" y="482"/>
                      <a:pt x="828" y="480"/>
                    </a:cubicBezTo>
                    <a:cubicBezTo>
                      <a:pt x="826" y="478"/>
                      <a:pt x="822" y="478"/>
                      <a:pt x="818" y="479"/>
                    </a:cubicBezTo>
                    <a:cubicBezTo>
                      <a:pt x="818" y="373"/>
                      <a:pt x="818" y="373"/>
                      <a:pt x="818" y="373"/>
                    </a:cubicBezTo>
                    <a:cubicBezTo>
                      <a:pt x="820" y="372"/>
                      <a:pt x="822" y="372"/>
                      <a:pt x="825" y="372"/>
                    </a:cubicBezTo>
                    <a:cubicBezTo>
                      <a:pt x="830" y="372"/>
                      <a:pt x="833" y="375"/>
                      <a:pt x="835" y="379"/>
                    </a:cubicBezTo>
                    <a:close/>
                    <a:moveTo>
                      <a:pt x="835" y="529"/>
                    </a:moveTo>
                    <a:cubicBezTo>
                      <a:pt x="835" y="545"/>
                      <a:pt x="835" y="545"/>
                      <a:pt x="835" y="545"/>
                    </a:cubicBezTo>
                    <a:cubicBezTo>
                      <a:pt x="826" y="543"/>
                      <a:pt x="822" y="531"/>
                      <a:pt x="833" y="529"/>
                    </a:cubicBezTo>
                    <a:cubicBezTo>
                      <a:pt x="834" y="529"/>
                      <a:pt x="835" y="529"/>
                      <a:pt x="835" y="529"/>
                    </a:cubicBezTo>
                    <a:close/>
                    <a:moveTo>
                      <a:pt x="835" y="840"/>
                    </a:moveTo>
                    <a:cubicBezTo>
                      <a:pt x="835" y="1271"/>
                      <a:pt x="835" y="1271"/>
                      <a:pt x="835" y="1271"/>
                    </a:cubicBezTo>
                    <a:cubicBezTo>
                      <a:pt x="835" y="1271"/>
                      <a:pt x="834" y="1270"/>
                      <a:pt x="833" y="1270"/>
                    </a:cubicBezTo>
                    <a:cubicBezTo>
                      <a:pt x="824" y="1261"/>
                      <a:pt x="825" y="1271"/>
                      <a:pt x="825" y="1280"/>
                    </a:cubicBezTo>
                    <a:cubicBezTo>
                      <a:pt x="825" y="1287"/>
                      <a:pt x="824" y="1298"/>
                      <a:pt x="818" y="1304"/>
                    </a:cubicBezTo>
                    <a:cubicBezTo>
                      <a:pt x="818" y="839"/>
                      <a:pt x="818" y="839"/>
                      <a:pt x="818" y="839"/>
                    </a:cubicBezTo>
                    <a:cubicBezTo>
                      <a:pt x="824" y="839"/>
                      <a:pt x="829" y="839"/>
                      <a:pt x="835" y="840"/>
                    </a:cubicBezTo>
                    <a:close/>
                    <a:moveTo>
                      <a:pt x="818" y="783"/>
                    </a:moveTo>
                    <a:cubicBezTo>
                      <a:pt x="818" y="780"/>
                      <a:pt x="818" y="780"/>
                      <a:pt x="818" y="780"/>
                    </a:cubicBezTo>
                    <a:cubicBezTo>
                      <a:pt x="820" y="781"/>
                      <a:pt x="820" y="782"/>
                      <a:pt x="818" y="783"/>
                    </a:cubicBezTo>
                    <a:close/>
                    <a:moveTo>
                      <a:pt x="818" y="552"/>
                    </a:moveTo>
                    <a:cubicBezTo>
                      <a:pt x="819" y="552"/>
                      <a:pt x="820" y="552"/>
                      <a:pt x="820" y="552"/>
                    </a:cubicBezTo>
                    <a:cubicBezTo>
                      <a:pt x="828" y="552"/>
                      <a:pt x="826" y="539"/>
                      <a:pt x="818" y="539"/>
                    </a:cubicBezTo>
                    <a:cubicBezTo>
                      <a:pt x="818" y="552"/>
                      <a:pt x="818" y="552"/>
                      <a:pt x="818" y="552"/>
                    </a:cubicBezTo>
                    <a:close/>
                    <a:moveTo>
                      <a:pt x="818" y="530"/>
                    </a:moveTo>
                    <a:cubicBezTo>
                      <a:pt x="819" y="529"/>
                      <a:pt x="820" y="529"/>
                      <a:pt x="820" y="528"/>
                    </a:cubicBezTo>
                    <a:cubicBezTo>
                      <a:pt x="827" y="519"/>
                      <a:pt x="825" y="509"/>
                      <a:pt x="818" y="502"/>
                    </a:cubicBezTo>
                    <a:cubicBezTo>
                      <a:pt x="818" y="530"/>
                      <a:pt x="818" y="530"/>
                      <a:pt x="818" y="530"/>
                    </a:cubicBezTo>
                    <a:close/>
                    <a:moveTo>
                      <a:pt x="818" y="347"/>
                    </a:moveTo>
                    <a:cubicBezTo>
                      <a:pt x="818" y="323"/>
                      <a:pt x="818" y="323"/>
                      <a:pt x="818" y="323"/>
                    </a:cubicBezTo>
                    <a:cubicBezTo>
                      <a:pt x="826" y="332"/>
                      <a:pt x="824" y="342"/>
                      <a:pt x="818" y="347"/>
                    </a:cubicBezTo>
                    <a:close/>
                    <a:moveTo>
                      <a:pt x="818" y="25"/>
                    </a:moveTo>
                    <a:cubicBezTo>
                      <a:pt x="818" y="46"/>
                      <a:pt x="818" y="46"/>
                      <a:pt x="818" y="46"/>
                    </a:cubicBezTo>
                    <a:cubicBezTo>
                      <a:pt x="813" y="49"/>
                      <a:pt x="809" y="52"/>
                      <a:pt x="805" y="55"/>
                    </a:cubicBezTo>
                    <a:cubicBezTo>
                      <a:pt x="805" y="24"/>
                      <a:pt x="805" y="24"/>
                      <a:pt x="805" y="24"/>
                    </a:cubicBezTo>
                    <a:cubicBezTo>
                      <a:pt x="810" y="24"/>
                      <a:pt x="814" y="25"/>
                      <a:pt x="818" y="25"/>
                    </a:cubicBezTo>
                    <a:close/>
                    <a:moveTo>
                      <a:pt x="818" y="60"/>
                    </a:moveTo>
                    <a:cubicBezTo>
                      <a:pt x="818" y="83"/>
                      <a:pt x="818" y="83"/>
                      <a:pt x="818" y="83"/>
                    </a:cubicBezTo>
                    <a:cubicBezTo>
                      <a:pt x="817" y="82"/>
                      <a:pt x="816" y="81"/>
                      <a:pt x="815" y="81"/>
                    </a:cubicBezTo>
                    <a:cubicBezTo>
                      <a:pt x="805" y="78"/>
                      <a:pt x="799" y="64"/>
                      <a:pt x="818" y="60"/>
                    </a:cubicBezTo>
                    <a:close/>
                    <a:moveTo>
                      <a:pt x="818" y="101"/>
                    </a:moveTo>
                    <a:cubicBezTo>
                      <a:pt x="818" y="157"/>
                      <a:pt x="818" y="157"/>
                      <a:pt x="818" y="157"/>
                    </a:cubicBezTo>
                    <a:cubicBezTo>
                      <a:pt x="814" y="156"/>
                      <a:pt x="809" y="155"/>
                      <a:pt x="805" y="153"/>
                    </a:cubicBezTo>
                    <a:cubicBezTo>
                      <a:pt x="805" y="139"/>
                      <a:pt x="805" y="139"/>
                      <a:pt x="805" y="139"/>
                    </a:cubicBezTo>
                    <a:cubicBezTo>
                      <a:pt x="812" y="133"/>
                      <a:pt x="822" y="128"/>
                      <a:pt x="812" y="128"/>
                    </a:cubicBezTo>
                    <a:cubicBezTo>
                      <a:pt x="810" y="128"/>
                      <a:pt x="808" y="128"/>
                      <a:pt x="805" y="128"/>
                    </a:cubicBezTo>
                    <a:cubicBezTo>
                      <a:pt x="805" y="104"/>
                      <a:pt x="805" y="104"/>
                      <a:pt x="805" y="104"/>
                    </a:cubicBezTo>
                    <a:cubicBezTo>
                      <a:pt x="811" y="104"/>
                      <a:pt x="815" y="103"/>
                      <a:pt x="818" y="101"/>
                    </a:cubicBezTo>
                    <a:close/>
                    <a:moveTo>
                      <a:pt x="818" y="273"/>
                    </a:moveTo>
                    <a:cubicBezTo>
                      <a:pt x="818" y="300"/>
                      <a:pt x="818" y="300"/>
                      <a:pt x="818" y="300"/>
                    </a:cubicBezTo>
                    <a:cubicBezTo>
                      <a:pt x="807" y="300"/>
                      <a:pt x="802" y="306"/>
                      <a:pt x="815" y="319"/>
                    </a:cubicBezTo>
                    <a:cubicBezTo>
                      <a:pt x="816" y="320"/>
                      <a:pt x="817" y="321"/>
                      <a:pt x="818" y="323"/>
                    </a:cubicBezTo>
                    <a:cubicBezTo>
                      <a:pt x="818" y="347"/>
                      <a:pt x="818" y="347"/>
                      <a:pt x="818" y="347"/>
                    </a:cubicBezTo>
                    <a:cubicBezTo>
                      <a:pt x="815" y="349"/>
                      <a:pt x="811" y="350"/>
                      <a:pt x="807" y="349"/>
                    </a:cubicBezTo>
                    <a:cubicBezTo>
                      <a:pt x="805" y="348"/>
                      <a:pt x="805" y="348"/>
                      <a:pt x="805" y="348"/>
                    </a:cubicBezTo>
                    <a:cubicBezTo>
                      <a:pt x="805" y="250"/>
                      <a:pt x="805" y="250"/>
                      <a:pt x="805" y="250"/>
                    </a:cubicBezTo>
                    <a:cubicBezTo>
                      <a:pt x="808" y="259"/>
                      <a:pt x="810" y="269"/>
                      <a:pt x="818" y="273"/>
                    </a:cubicBezTo>
                    <a:close/>
                    <a:moveTo>
                      <a:pt x="818" y="373"/>
                    </a:moveTo>
                    <a:cubicBezTo>
                      <a:pt x="818" y="479"/>
                      <a:pt x="818" y="479"/>
                      <a:pt x="818" y="479"/>
                    </a:cubicBezTo>
                    <a:cubicBezTo>
                      <a:pt x="814" y="479"/>
                      <a:pt x="809" y="480"/>
                      <a:pt x="805" y="482"/>
                    </a:cubicBezTo>
                    <a:cubicBezTo>
                      <a:pt x="805" y="388"/>
                      <a:pt x="805" y="388"/>
                      <a:pt x="805" y="388"/>
                    </a:cubicBezTo>
                    <a:cubicBezTo>
                      <a:pt x="806" y="388"/>
                      <a:pt x="806" y="388"/>
                      <a:pt x="807" y="388"/>
                    </a:cubicBezTo>
                    <a:cubicBezTo>
                      <a:pt x="818" y="384"/>
                      <a:pt x="812" y="375"/>
                      <a:pt x="818" y="373"/>
                    </a:cubicBezTo>
                    <a:close/>
                    <a:moveTo>
                      <a:pt x="818" y="502"/>
                    </a:moveTo>
                    <a:cubicBezTo>
                      <a:pt x="818" y="530"/>
                      <a:pt x="818" y="530"/>
                      <a:pt x="818" y="530"/>
                    </a:cubicBezTo>
                    <a:cubicBezTo>
                      <a:pt x="814" y="535"/>
                      <a:pt x="810" y="539"/>
                      <a:pt x="805" y="541"/>
                    </a:cubicBezTo>
                    <a:cubicBezTo>
                      <a:pt x="805" y="492"/>
                      <a:pt x="805" y="492"/>
                      <a:pt x="805" y="492"/>
                    </a:cubicBezTo>
                    <a:cubicBezTo>
                      <a:pt x="810" y="494"/>
                      <a:pt x="815" y="498"/>
                      <a:pt x="818" y="502"/>
                    </a:cubicBezTo>
                    <a:close/>
                    <a:moveTo>
                      <a:pt x="818" y="539"/>
                    </a:moveTo>
                    <a:cubicBezTo>
                      <a:pt x="818" y="539"/>
                      <a:pt x="817" y="539"/>
                      <a:pt x="817" y="540"/>
                    </a:cubicBezTo>
                    <a:cubicBezTo>
                      <a:pt x="809" y="541"/>
                      <a:pt x="812" y="550"/>
                      <a:pt x="818" y="552"/>
                    </a:cubicBezTo>
                    <a:cubicBezTo>
                      <a:pt x="818" y="539"/>
                      <a:pt x="818" y="539"/>
                      <a:pt x="818" y="539"/>
                    </a:cubicBezTo>
                    <a:close/>
                    <a:moveTo>
                      <a:pt x="818" y="780"/>
                    </a:moveTo>
                    <a:cubicBezTo>
                      <a:pt x="818" y="783"/>
                      <a:pt x="818" y="783"/>
                      <a:pt x="818" y="783"/>
                    </a:cubicBezTo>
                    <a:cubicBezTo>
                      <a:pt x="817" y="784"/>
                      <a:pt x="815" y="784"/>
                      <a:pt x="812" y="784"/>
                    </a:cubicBezTo>
                    <a:cubicBezTo>
                      <a:pt x="809" y="784"/>
                      <a:pt x="807" y="784"/>
                      <a:pt x="805" y="783"/>
                    </a:cubicBezTo>
                    <a:cubicBezTo>
                      <a:pt x="805" y="775"/>
                      <a:pt x="805" y="775"/>
                      <a:pt x="805" y="775"/>
                    </a:cubicBezTo>
                    <a:cubicBezTo>
                      <a:pt x="806" y="775"/>
                      <a:pt x="806" y="775"/>
                      <a:pt x="806" y="775"/>
                    </a:cubicBezTo>
                    <a:cubicBezTo>
                      <a:pt x="811" y="775"/>
                      <a:pt x="816" y="778"/>
                      <a:pt x="818" y="780"/>
                    </a:cubicBezTo>
                    <a:close/>
                    <a:moveTo>
                      <a:pt x="818" y="839"/>
                    </a:moveTo>
                    <a:cubicBezTo>
                      <a:pt x="818" y="1304"/>
                      <a:pt x="818" y="1304"/>
                      <a:pt x="818" y="1304"/>
                    </a:cubicBezTo>
                    <a:cubicBezTo>
                      <a:pt x="817" y="1306"/>
                      <a:pt x="814" y="1307"/>
                      <a:pt x="811" y="1307"/>
                    </a:cubicBezTo>
                    <a:cubicBezTo>
                      <a:pt x="799" y="1307"/>
                      <a:pt x="821" y="1340"/>
                      <a:pt x="815" y="1344"/>
                    </a:cubicBezTo>
                    <a:cubicBezTo>
                      <a:pt x="813" y="1345"/>
                      <a:pt x="809" y="1350"/>
                      <a:pt x="805" y="1356"/>
                    </a:cubicBezTo>
                    <a:cubicBezTo>
                      <a:pt x="805" y="840"/>
                      <a:pt x="805" y="840"/>
                      <a:pt x="805" y="840"/>
                    </a:cubicBezTo>
                    <a:cubicBezTo>
                      <a:pt x="806" y="840"/>
                      <a:pt x="807" y="840"/>
                      <a:pt x="808" y="840"/>
                    </a:cubicBezTo>
                    <a:cubicBezTo>
                      <a:pt x="811" y="840"/>
                      <a:pt x="815" y="839"/>
                      <a:pt x="818" y="839"/>
                    </a:cubicBezTo>
                    <a:close/>
                    <a:moveTo>
                      <a:pt x="805" y="24"/>
                    </a:moveTo>
                    <a:cubicBezTo>
                      <a:pt x="805" y="55"/>
                      <a:pt x="805" y="55"/>
                      <a:pt x="805" y="55"/>
                    </a:cubicBezTo>
                    <a:cubicBezTo>
                      <a:pt x="802" y="58"/>
                      <a:pt x="799" y="62"/>
                      <a:pt x="797" y="65"/>
                    </a:cubicBezTo>
                    <a:cubicBezTo>
                      <a:pt x="792" y="72"/>
                      <a:pt x="783" y="78"/>
                      <a:pt x="773" y="82"/>
                    </a:cubicBezTo>
                    <a:cubicBezTo>
                      <a:pt x="773" y="24"/>
                      <a:pt x="773" y="24"/>
                      <a:pt x="773" y="24"/>
                    </a:cubicBezTo>
                    <a:cubicBezTo>
                      <a:pt x="774" y="24"/>
                      <a:pt x="776" y="24"/>
                      <a:pt x="778" y="24"/>
                    </a:cubicBezTo>
                    <a:cubicBezTo>
                      <a:pt x="786" y="23"/>
                      <a:pt x="795" y="23"/>
                      <a:pt x="805" y="24"/>
                    </a:cubicBezTo>
                    <a:close/>
                    <a:moveTo>
                      <a:pt x="805" y="104"/>
                    </a:moveTo>
                    <a:cubicBezTo>
                      <a:pt x="805" y="128"/>
                      <a:pt x="805" y="128"/>
                      <a:pt x="805" y="128"/>
                    </a:cubicBezTo>
                    <a:cubicBezTo>
                      <a:pt x="794" y="128"/>
                      <a:pt x="781" y="131"/>
                      <a:pt x="773" y="130"/>
                    </a:cubicBezTo>
                    <a:cubicBezTo>
                      <a:pt x="773" y="110"/>
                      <a:pt x="773" y="110"/>
                      <a:pt x="773" y="110"/>
                    </a:cubicBezTo>
                    <a:cubicBezTo>
                      <a:pt x="777" y="104"/>
                      <a:pt x="784" y="104"/>
                      <a:pt x="803" y="104"/>
                    </a:cubicBezTo>
                    <a:cubicBezTo>
                      <a:pt x="804" y="104"/>
                      <a:pt x="805" y="104"/>
                      <a:pt x="805" y="104"/>
                    </a:cubicBezTo>
                    <a:close/>
                    <a:moveTo>
                      <a:pt x="805" y="139"/>
                    </a:moveTo>
                    <a:cubicBezTo>
                      <a:pt x="805" y="153"/>
                      <a:pt x="805" y="153"/>
                      <a:pt x="805" y="153"/>
                    </a:cubicBezTo>
                    <a:cubicBezTo>
                      <a:pt x="805" y="153"/>
                      <a:pt x="805" y="153"/>
                      <a:pt x="804" y="152"/>
                    </a:cubicBezTo>
                    <a:cubicBezTo>
                      <a:pt x="797" y="148"/>
                      <a:pt x="800" y="143"/>
                      <a:pt x="805" y="139"/>
                    </a:cubicBezTo>
                    <a:close/>
                    <a:moveTo>
                      <a:pt x="805" y="250"/>
                    </a:moveTo>
                    <a:cubicBezTo>
                      <a:pt x="805" y="348"/>
                      <a:pt x="805" y="348"/>
                      <a:pt x="805" y="348"/>
                    </a:cubicBezTo>
                    <a:cubicBezTo>
                      <a:pt x="798" y="345"/>
                      <a:pt x="786" y="340"/>
                      <a:pt x="773" y="336"/>
                    </a:cubicBezTo>
                    <a:cubicBezTo>
                      <a:pt x="773" y="225"/>
                      <a:pt x="773" y="225"/>
                      <a:pt x="773" y="225"/>
                    </a:cubicBezTo>
                    <a:cubicBezTo>
                      <a:pt x="779" y="227"/>
                      <a:pt x="785" y="228"/>
                      <a:pt x="789" y="229"/>
                    </a:cubicBezTo>
                    <a:cubicBezTo>
                      <a:pt x="799" y="232"/>
                      <a:pt x="802" y="241"/>
                      <a:pt x="805" y="250"/>
                    </a:cubicBezTo>
                    <a:close/>
                    <a:moveTo>
                      <a:pt x="805" y="388"/>
                    </a:moveTo>
                    <a:cubicBezTo>
                      <a:pt x="805" y="482"/>
                      <a:pt x="805" y="482"/>
                      <a:pt x="805" y="482"/>
                    </a:cubicBezTo>
                    <a:cubicBezTo>
                      <a:pt x="796" y="486"/>
                      <a:pt x="790" y="490"/>
                      <a:pt x="797" y="490"/>
                    </a:cubicBezTo>
                    <a:cubicBezTo>
                      <a:pt x="799" y="490"/>
                      <a:pt x="802" y="491"/>
                      <a:pt x="805" y="492"/>
                    </a:cubicBezTo>
                    <a:cubicBezTo>
                      <a:pt x="805" y="541"/>
                      <a:pt x="805" y="541"/>
                      <a:pt x="805" y="541"/>
                    </a:cubicBezTo>
                    <a:cubicBezTo>
                      <a:pt x="796" y="547"/>
                      <a:pt x="787" y="549"/>
                      <a:pt x="781" y="555"/>
                    </a:cubicBezTo>
                    <a:cubicBezTo>
                      <a:pt x="777" y="559"/>
                      <a:pt x="775" y="563"/>
                      <a:pt x="773" y="568"/>
                    </a:cubicBezTo>
                    <a:cubicBezTo>
                      <a:pt x="773" y="355"/>
                      <a:pt x="773" y="355"/>
                      <a:pt x="773" y="355"/>
                    </a:cubicBezTo>
                    <a:cubicBezTo>
                      <a:pt x="781" y="361"/>
                      <a:pt x="788" y="368"/>
                      <a:pt x="788" y="373"/>
                    </a:cubicBezTo>
                    <a:cubicBezTo>
                      <a:pt x="788" y="384"/>
                      <a:pt x="793" y="391"/>
                      <a:pt x="805" y="388"/>
                    </a:cubicBezTo>
                    <a:close/>
                    <a:moveTo>
                      <a:pt x="805" y="775"/>
                    </a:moveTo>
                    <a:cubicBezTo>
                      <a:pt x="805" y="783"/>
                      <a:pt x="805" y="783"/>
                      <a:pt x="805" y="783"/>
                    </a:cubicBezTo>
                    <a:cubicBezTo>
                      <a:pt x="794" y="781"/>
                      <a:pt x="789" y="774"/>
                      <a:pt x="805" y="775"/>
                    </a:cubicBezTo>
                    <a:close/>
                    <a:moveTo>
                      <a:pt x="805" y="840"/>
                    </a:moveTo>
                    <a:cubicBezTo>
                      <a:pt x="805" y="1356"/>
                      <a:pt x="805" y="1356"/>
                      <a:pt x="805" y="1356"/>
                    </a:cubicBezTo>
                    <a:cubicBezTo>
                      <a:pt x="798" y="1368"/>
                      <a:pt x="789" y="1384"/>
                      <a:pt x="789" y="1384"/>
                    </a:cubicBezTo>
                    <a:cubicBezTo>
                      <a:pt x="789" y="1384"/>
                      <a:pt x="790" y="1402"/>
                      <a:pt x="776" y="1391"/>
                    </a:cubicBezTo>
                    <a:cubicBezTo>
                      <a:pt x="775" y="1390"/>
                      <a:pt x="774" y="1389"/>
                      <a:pt x="773" y="1387"/>
                    </a:cubicBezTo>
                    <a:cubicBezTo>
                      <a:pt x="773" y="1140"/>
                      <a:pt x="773" y="1140"/>
                      <a:pt x="773" y="1140"/>
                    </a:cubicBezTo>
                    <a:cubicBezTo>
                      <a:pt x="779" y="1133"/>
                      <a:pt x="787" y="1128"/>
                      <a:pt x="782" y="1119"/>
                    </a:cubicBezTo>
                    <a:cubicBezTo>
                      <a:pt x="775" y="1105"/>
                      <a:pt x="784" y="1088"/>
                      <a:pt x="775" y="1080"/>
                    </a:cubicBezTo>
                    <a:cubicBezTo>
                      <a:pt x="774" y="1079"/>
                      <a:pt x="773" y="1079"/>
                      <a:pt x="773" y="1078"/>
                    </a:cubicBezTo>
                    <a:cubicBezTo>
                      <a:pt x="773" y="837"/>
                      <a:pt x="773" y="837"/>
                      <a:pt x="773" y="837"/>
                    </a:cubicBezTo>
                    <a:cubicBezTo>
                      <a:pt x="780" y="843"/>
                      <a:pt x="794" y="840"/>
                      <a:pt x="805" y="840"/>
                    </a:cubicBezTo>
                    <a:close/>
                    <a:moveTo>
                      <a:pt x="773" y="782"/>
                    </a:moveTo>
                    <a:cubicBezTo>
                      <a:pt x="773" y="764"/>
                      <a:pt x="773" y="764"/>
                      <a:pt x="773" y="764"/>
                    </a:cubicBezTo>
                    <a:cubicBezTo>
                      <a:pt x="774" y="764"/>
                      <a:pt x="775" y="764"/>
                      <a:pt x="777" y="764"/>
                    </a:cubicBezTo>
                    <a:cubicBezTo>
                      <a:pt x="788" y="763"/>
                      <a:pt x="787" y="782"/>
                      <a:pt x="775" y="782"/>
                    </a:cubicBezTo>
                    <a:cubicBezTo>
                      <a:pt x="774" y="782"/>
                      <a:pt x="773" y="782"/>
                      <a:pt x="773" y="782"/>
                    </a:cubicBezTo>
                    <a:close/>
                    <a:moveTo>
                      <a:pt x="773" y="24"/>
                    </a:moveTo>
                    <a:cubicBezTo>
                      <a:pt x="773" y="82"/>
                      <a:pt x="773" y="82"/>
                      <a:pt x="773" y="82"/>
                    </a:cubicBezTo>
                    <a:cubicBezTo>
                      <a:pt x="762" y="87"/>
                      <a:pt x="751" y="89"/>
                      <a:pt x="743" y="89"/>
                    </a:cubicBezTo>
                    <a:cubicBezTo>
                      <a:pt x="729" y="87"/>
                      <a:pt x="738" y="123"/>
                      <a:pt x="728" y="123"/>
                    </a:cubicBezTo>
                    <a:cubicBezTo>
                      <a:pt x="727" y="123"/>
                      <a:pt x="726" y="123"/>
                      <a:pt x="726" y="123"/>
                    </a:cubicBezTo>
                    <a:cubicBezTo>
                      <a:pt x="726" y="19"/>
                      <a:pt x="726" y="19"/>
                      <a:pt x="726" y="19"/>
                    </a:cubicBezTo>
                    <a:cubicBezTo>
                      <a:pt x="729" y="18"/>
                      <a:pt x="731" y="18"/>
                      <a:pt x="734" y="19"/>
                    </a:cubicBezTo>
                    <a:cubicBezTo>
                      <a:pt x="753" y="19"/>
                      <a:pt x="754" y="25"/>
                      <a:pt x="773" y="24"/>
                    </a:cubicBezTo>
                    <a:close/>
                    <a:moveTo>
                      <a:pt x="773" y="110"/>
                    </a:moveTo>
                    <a:cubicBezTo>
                      <a:pt x="770" y="112"/>
                      <a:pt x="769" y="116"/>
                      <a:pt x="767" y="121"/>
                    </a:cubicBezTo>
                    <a:cubicBezTo>
                      <a:pt x="765" y="127"/>
                      <a:pt x="767" y="130"/>
                      <a:pt x="773" y="130"/>
                    </a:cubicBezTo>
                    <a:cubicBezTo>
                      <a:pt x="773" y="110"/>
                      <a:pt x="773" y="110"/>
                      <a:pt x="773" y="110"/>
                    </a:cubicBezTo>
                    <a:close/>
                    <a:moveTo>
                      <a:pt x="773" y="225"/>
                    </a:moveTo>
                    <a:cubicBezTo>
                      <a:pt x="773" y="336"/>
                      <a:pt x="773" y="336"/>
                      <a:pt x="773" y="336"/>
                    </a:cubicBezTo>
                    <a:cubicBezTo>
                      <a:pt x="758" y="331"/>
                      <a:pt x="743" y="327"/>
                      <a:pt x="732" y="326"/>
                    </a:cubicBezTo>
                    <a:cubicBezTo>
                      <a:pt x="729" y="326"/>
                      <a:pt x="727" y="326"/>
                      <a:pt x="726" y="326"/>
                    </a:cubicBezTo>
                    <a:cubicBezTo>
                      <a:pt x="726" y="306"/>
                      <a:pt x="726" y="306"/>
                      <a:pt x="726" y="306"/>
                    </a:cubicBezTo>
                    <a:cubicBezTo>
                      <a:pt x="743" y="303"/>
                      <a:pt x="739" y="289"/>
                      <a:pt x="750" y="280"/>
                    </a:cubicBezTo>
                    <a:cubicBezTo>
                      <a:pt x="762" y="271"/>
                      <a:pt x="762" y="271"/>
                      <a:pt x="743" y="258"/>
                    </a:cubicBezTo>
                    <a:cubicBezTo>
                      <a:pt x="738" y="254"/>
                      <a:pt x="732" y="251"/>
                      <a:pt x="726" y="249"/>
                    </a:cubicBezTo>
                    <a:cubicBezTo>
                      <a:pt x="726" y="210"/>
                      <a:pt x="726" y="210"/>
                      <a:pt x="726" y="210"/>
                    </a:cubicBezTo>
                    <a:cubicBezTo>
                      <a:pt x="734" y="214"/>
                      <a:pt x="756" y="221"/>
                      <a:pt x="773" y="225"/>
                    </a:cubicBezTo>
                    <a:close/>
                    <a:moveTo>
                      <a:pt x="773" y="355"/>
                    </a:moveTo>
                    <a:cubicBezTo>
                      <a:pt x="773" y="568"/>
                      <a:pt x="773" y="568"/>
                      <a:pt x="773" y="568"/>
                    </a:cubicBezTo>
                    <a:cubicBezTo>
                      <a:pt x="769" y="574"/>
                      <a:pt x="765" y="580"/>
                      <a:pt x="756" y="580"/>
                    </a:cubicBezTo>
                    <a:cubicBezTo>
                      <a:pt x="742" y="580"/>
                      <a:pt x="734" y="612"/>
                      <a:pt x="734" y="624"/>
                    </a:cubicBezTo>
                    <a:cubicBezTo>
                      <a:pt x="734" y="629"/>
                      <a:pt x="731" y="632"/>
                      <a:pt x="726" y="636"/>
                    </a:cubicBezTo>
                    <a:cubicBezTo>
                      <a:pt x="726" y="342"/>
                      <a:pt x="726" y="342"/>
                      <a:pt x="726" y="342"/>
                    </a:cubicBezTo>
                    <a:cubicBezTo>
                      <a:pt x="727" y="341"/>
                      <a:pt x="729" y="341"/>
                      <a:pt x="732" y="341"/>
                    </a:cubicBezTo>
                    <a:cubicBezTo>
                      <a:pt x="744" y="339"/>
                      <a:pt x="761" y="346"/>
                      <a:pt x="773" y="355"/>
                    </a:cubicBezTo>
                    <a:close/>
                    <a:moveTo>
                      <a:pt x="773" y="764"/>
                    </a:moveTo>
                    <a:cubicBezTo>
                      <a:pt x="773" y="782"/>
                      <a:pt x="773" y="782"/>
                      <a:pt x="773" y="782"/>
                    </a:cubicBezTo>
                    <a:cubicBezTo>
                      <a:pt x="762" y="780"/>
                      <a:pt x="752" y="766"/>
                      <a:pt x="773" y="764"/>
                    </a:cubicBezTo>
                    <a:close/>
                    <a:moveTo>
                      <a:pt x="773" y="837"/>
                    </a:moveTo>
                    <a:cubicBezTo>
                      <a:pt x="773" y="1078"/>
                      <a:pt x="773" y="1078"/>
                      <a:pt x="773" y="1078"/>
                    </a:cubicBezTo>
                    <a:cubicBezTo>
                      <a:pt x="764" y="1069"/>
                      <a:pt x="753" y="1050"/>
                      <a:pt x="739" y="1050"/>
                    </a:cubicBezTo>
                    <a:cubicBezTo>
                      <a:pt x="725" y="1050"/>
                      <a:pt x="728" y="1036"/>
                      <a:pt x="728" y="1024"/>
                    </a:cubicBezTo>
                    <a:cubicBezTo>
                      <a:pt x="728" y="1022"/>
                      <a:pt x="727" y="1020"/>
                      <a:pt x="726" y="1018"/>
                    </a:cubicBezTo>
                    <a:cubicBezTo>
                      <a:pt x="726" y="892"/>
                      <a:pt x="726" y="892"/>
                      <a:pt x="726" y="892"/>
                    </a:cubicBezTo>
                    <a:cubicBezTo>
                      <a:pt x="727" y="889"/>
                      <a:pt x="727" y="886"/>
                      <a:pt x="726" y="883"/>
                    </a:cubicBezTo>
                    <a:cubicBezTo>
                      <a:pt x="726" y="841"/>
                      <a:pt x="726" y="841"/>
                      <a:pt x="726" y="841"/>
                    </a:cubicBezTo>
                    <a:cubicBezTo>
                      <a:pt x="732" y="841"/>
                      <a:pt x="739" y="841"/>
                      <a:pt x="743" y="838"/>
                    </a:cubicBezTo>
                    <a:cubicBezTo>
                      <a:pt x="754" y="832"/>
                      <a:pt x="764" y="819"/>
                      <a:pt x="769" y="832"/>
                    </a:cubicBezTo>
                    <a:cubicBezTo>
                      <a:pt x="770" y="834"/>
                      <a:pt x="771" y="835"/>
                      <a:pt x="773" y="837"/>
                    </a:cubicBezTo>
                    <a:close/>
                    <a:moveTo>
                      <a:pt x="773" y="1140"/>
                    </a:moveTo>
                    <a:cubicBezTo>
                      <a:pt x="773" y="1387"/>
                      <a:pt x="773" y="1387"/>
                      <a:pt x="773" y="1387"/>
                    </a:cubicBezTo>
                    <a:cubicBezTo>
                      <a:pt x="760" y="1373"/>
                      <a:pt x="751" y="1342"/>
                      <a:pt x="746" y="1332"/>
                    </a:cubicBezTo>
                    <a:cubicBezTo>
                      <a:pt x="741" y="1322"/>
                      <a:pt x="747" y="1320"/>
                      <a:pt x="755" y="1307"/>
                    </a:cubicBezTo>
                    <a:cubicBezTo>
                      <a:pt x="763" y="1294"/>
                      <a:pt x="762" y="1284"/>
                      <a:pt x="754" y="1261"/>
                    </a:cubicBezTo>
                    <a:cubicBezTo>
                      <a:pt x="746" y="1237"/>
                      <a:pt x="749" y="1219"/>
                      <a:pt x="760" y="1210"/>
                    </a:cubicBezTo>
                    <a:cubicBezTo>
                      <a:pt x="772" y="1201"/>
                      <a:pt x="765" y="1171"/>
                      <a:pt x="765" y="1154"/>
                    </a:cubicBezTo>
                    <a:cubicBezTo>
                      <a:pt x="765" y="1148"/>
                      <a:pt x="769" y="1143"/>
                      <a:pt x="773" y="1140"/>
                    </a:cubicBezTo>
                    <a:close/>
                    <a:moveTo>
                      <a:pt x="726" y="758"/>
                    </a:moveTo>
                    <a:cubicBezTo>
                      <a:pt x="726" y="748"/>
                      <a:pt x="726" y="748"/>
                      <a:pt x="726" y="748"/>
                    </a:cubicBezTo>
                    <a:cubicBezTo>
                      <a:pt x="738" y="749"/>
                      <a:pt x="746" y="759"/>
                      <a:pt x="734" y="759"/>
                    </a:cubicBezTo>
                    <a:cubicBezTo>
                      <a:pt x="731" y="759"/>
                      <a:pt x="728" y="759"/>
                      <a:pt x="726" y="758"/>
                    </a:cubicBezTo>
                    <a:close/>
                    <a:moveTo>
                      <a:pt x="726" y="727"/>
                    </a:moveTo>
                    <a:cubicBezTo>
                      <a:pt x="726" y="711"/>
                      <a:pt x="726" y="711"/>
                      <a:pt x="726" y="711"/>
                    </a:cubicBezTo>
                    <a:cubicBezTo>
                      <a:pt x="739" y="716"/>
                      <a:pt x="748" y="735"/>
                      <a:pt x="738" y="729"/>
                    </a:cubicBezTo>
                    <a:cubicBezTo>
                      <a:pt x="733" y="726"/>
                      <a:pt x="729" y="726"/>
                      <a:pt x="726" y="727"/>
                    </a:cubicBezTo>
                    <a:close/>
                    <a:moveTo>
                      <a:pt x="726" y="282"/>
                    </a:moveTo>
                    <a:cubicBezTo>
                      <a:pt x="727" y="282"/>
                      <a:pt x="729" y="281"/>
                      <a:pt x="731" y="280"/>
                    </a:cubicBezTo>
                    <a:cubicBezTo>
                      <a:pt x="742" y="272"/>
                      <a:pt x="735" y="265"/>
                      <a:pt x="726" y="265"/>
                    </a:cubicBezTo>
                    <a:cubicBezTo>
                      <a:pt x="726" y="282"/>
                      <a:pt x="726" y="282"/>
                      <a:pt x="726" y="282"/>
                    </a:cubicBezTo>
                    <a:close/>
                    <a:moveTo>
                      <a:pt x="726" y="203"/>
                    </a:moveTo>
                    <a:cubicBezTo>
                      <a:pt x="726" y="194"/>
                      <a:pt x="726" y="194"/>
                      <a:pt x="726" y="194"/>
                    </a:cubicBezTo>
                    <a:cubicBezTo>
                      <a:pt x="733" y="198"/>
                      <a:pt x="735" y="201"/>
                      <a:pt x="726" y="203"/>
                    </a:cubicBezTo>
                    <a:cubicBezTo>
                      <a:pt x="726" y="203"/>
                      <a:pt x="726" y="203"/>
                      <a:pt x="726" y="203"/>
                    </a:cubicBezTo>
                    <a:close/>
                    <a:moveTo>
                      <a:pt x="726" y="19"/>
                    </a:moveTo>
                    <a:cubicBezTo>
                      <a:pt x="726" y="123"/>
                      <a:pt x="726" y="123"/>
                      <a:pt x="726" y="123"/>
                    </a:cubicBezTo>
                    <a:cubicBezTo>
                      <a:pt x="717" y="126"/>
                      <a:pt x="708" y="144"/>
                      <a:pt x="695" y="149"/>
                    </a:cubicBezTo>
                    <a:cubicBezTo>
                      <a:pt x="695" y="77"/>
                      <a:pt x="695" y="77"/>
                      <a:pt x="695" y="77"/>
                    </a:cubicBezTo>
                    <a:cubicBezTo>
                      <a:pt x="708" y="74"/>
                      <a:pt x="709" y="68"/>
                      <a:pt x="695" y="66"/>
                    </a:cubicBezTo>
                    <a:cubicBezTo>
                      <a:pt x="695" y="25"/>
                      <a:pt x="695" y="25"/>
                      <a:pt x="695" y="25"/>
                    </a:cubicBezTo>
                    <a:cubicBezTo>
                      <a:pt x="706" y="22"/>
                      <a:pt x="716" y="19"/>
                      <a:pt x="726" y="19"/>
                    </a:cubicBezTo>
                    <a:close/>
                    <a:moveTo>
                      <a:pt x="726" y="194"/>
                    </a:moveTo>
                    <a:cubicBezTo>
                      <a:pt x="726" y="203"/>
                      <a:pt x="726" y="203"/>
                      <a:pt x="726" y="203"/>
                    </a:cubicBezTo>
                    <a:cubicBezTo>
                      <a:pt x="720" y="205"/>
                      <a:pt x="721" y="207"/>
                      <a:pt x="726" y="210"/>
                    </a:cubicBezTo>
                    <a:cubicBezTo>
                      <a:pt x="726" y="249"/>
                      <a:pt x="726" y="249"/>
                      <a:pt x="726" y="249"/>
                    </a:cubicBezTo>
                    <a:cubicBezTo>
                      <a:pt x="716" y="246"/>
                      <a:pt x="705" y="245"/>
                      <a:pt x="695" y="244"/>
                    </a:cubicBezTo>
                    <a:cubicBezTo>
                      <a:pt x="695" y="186"/>
                      <a:pt x="695" y="186"/>
                      <a:pt x="695" y="186"/>
                    </a:cubicBezTo>
                    <a:cubicBezTo>
                      <a:pt x="706" y="188"/>
                      <a:pt x="718" y="191"/>
                      <a:pt x="726" y="194"/>
                    </a:cubicBezTo>
                    <a:close/>
                    <a:moveTo>
                      <a:pt x="726" y="265"/>
                    </a:moveTo>
                    <a:cubicBezTo>
                      <a:pt x="726" y="282"/>
                      <a:pt x="726" y="282"/>
                      <a:pt x="726" y="282"/>
                    </a:cubicBezTo>
                    <a:cubicBezTo>
                      <a:pt x="715" y="285"/>
                      <a:pt x="709" y="274"/>
                      <a:pt x="721" y="266"/>
                    </a:cubicBezTo>
                    <a:cubicBezTo>
                      <a:pt x="723" y="266"/>
                      <a:pt x="724" y="266"/>
                      <a:pt x="726" y="265"/>
                    </a:cubicBezTo>
                    <a:close/>
                    <a:moveTo>
                      <a:pt x="726" y="306"/>
                    </a:moveTo>
                    <a:cubicBezTo>
                      <a:pt x="726" y="326"/>
                      <a:pt x="726" y="326"/>
                      <a:pt x="726" y="326"/>
                    </a:cubicBezTo>
                    <a:cubicBezTo>
                      <a:pt x="709" y="322"/>
                      <a:pt x="706" y="307"/>
                      <a:pt x="724" y="306"/>
                    </a:cubicBezTo>
                    <a:cubicBezTo>
                      <a:pt x="724" y="306"/>
                      <a:pt x="725" y="306"/>
                      <a:pt x="726" y="306"/>
                    </a:cubicBezTo>
                    <a:close/>
                    <a:moveTo>
                      <a:pt x="726" y="342"/>
                    </a:moveTo>
                    <a:cubicBezTo>
                      <a:pt x="726" y="636"/>
                      <a:pt x="726" y="636"/>
                      <a:pt x="726" y="636"/>
                    </a:cubicBezTo>
                    <a:cubicBezTo>
                      <a:pt x="718" y="642"/>
                      <a:pt x="707" y="648"/>
                      <a:pt x="703" y="654"/>
                    </a:cubicBezTo>
                    <a:cubicBezTo>
                      <a:pt x="697" y="664"/>
                      <a:pt x="702" y="675"/>
                      <a:pt x="702" y="693"/>
                    </a:cubicBezTo>
                    <a:cubicBezTo>
                      <a:pt x="702" y="703"/>
                      <a:pt x="700" y="707"/>
                      <a:pt x="695" y="704"/>
                    </a:cubicBezTo>
                    <a:cubicBezTo>
                      <a:pt x="695" y="463"/>
                      <a:pt x="695" y="463"/>
                      <a:pt x="695" y="463"/>
                    </a:cubicBezTo>
                    <a:cubicBezTo>
                      <a:pt x="699" y="470"/>
                      <a:pt x="704" y="471"/>
                      <a:pt x="704" y="459"/>
                    </a:cubicBezTo>
                    <a:cubicBezTo>
                      <a:pt x="706" y="434"/>
                      <a:pt x="706" y="419"/>
                      <a:pt x="716" y="419"/>
                    </a:cubicBezTo>
                    <a:cubicBezTo>
                      <a:pt x="726" y="419"/>
                      <a:pt x="717" y="406"/>
                      <a:pt x="714" y="388"/>
                    </a:cubicBezTo>
                    <a:cubicBezTo>
                      <a:pt x="710" y="371"/>
                      <a:pt x="706" y="348"/>
                      <a:pt x="726" y="342"/>
                    </a:cubicBezTo>
                    <a:close/>
                    <a:moveTo>
                      <a:pt x="726" y="711"/>
                    </a:moveTo>
                    <a:cubicBezTo>
                      <a:pt x="726" y="727"/>
                      <a:pt x="726" y="727"/>
                      <a:pt x="726" y="727"/>
                    </a:cubicBezTo>
                    <a:cubicBezTo>
                      <a:pt x="721" y="729"/>
                      <a:pt x="717" y="731"/>
                      <a:pt x="713" y="729"/>
                    </a:cubicBezTo>
                    <a:cubicBezTo>
                      <a:pt x="705" y="725"/>
                      <a:pt x="708" y="712"/>
                      <a:pt x="720" y="710"/>
                    </a:cubicBezTo>
                    <a:cubicBezTo>
                      <a:pt x="722" y="710"/>
                      <a:pt x="724" y="710"/>
                      <a:pt x="726" y="711"/>
                    </a:cubicBezTo>
                    <a:close/>
                    <a:moveTo>
                      <a:pt x="726" y="748"/>
                    </a:moveTo>
                    <a:cubicBezTo>
                      <a:pt x="726" y="758"/>
                      <a:pt x="726" y="758"/>
                      <a:pt x="726" y="758"/>
                    </a:cubicBezTo>
                    <a:cubicBezTo>
                      <a:pt x="717" y="755"/>
                      <a:pt x="712" y="748"/>
                      <a:pt x="723" y="748"/>
                    </a:cubicBezTo>
                    <a:cubicBezTo>
                      <a:pt x="724" y="748"/>
                      <a:pt x="725" y="748"/>
                      <a:pt x="726" y="748"/>
                    </a:cubicBezTo>
                    <a:close/>
                    <a:moveTo>
                      <a:pt x="726" y="841"/>
                    </a:moveTo>
                    <a:cubicBezTo>
                      <a:pt x="726" y="883"/>
                      <a:pt x="726" y="883"/>
                      <a:pt x="726" y="883"/>
                    </a:cubicBezTo>
                    <a:cubicBezTo>
                      <a:pt x="724" y="877"/>
                      <a:pt x="721" y="872"/>
                      <a:pt x="719" y="867"/>
                    </a:cubicBezTo>
                    <a:cubicBezTo>
                      <a:pt x="716" y="861"/>
                      <a:pt x="706" y="862"/>
                      <a:pt x="695" y="862"/>
                    </a:cubicBezTo>
                    <a:cubicBezTo>
                      <a:pt x="695" y="841"/>
                      <a:pt x="695" y="841"/>
                      <a:pt x="695" y="841"/>
                    </a:cubicBezTo>
                    <a:cubicBezTo>
                      <a:pt x="698" y="842"/>
                      <a:pt x="702" y="842"/>
                      <a:pt x="704" y="841"/>
                    </a:cubicBezTo>
                    <a:cubicBezTo>
                      <a:pt x="710" y="839"/>
                      <a:pt x="718" y="840"/>
                      <a:pt x="726" y="841"/>
                    </a:cubicBezTo>
                    <a:close/>
                    <a:moveTo>
                      <a:pt x="726" y="892"/>
                    </a:moveTo>
                    <a:cubicBezTo>
                      <a:pt x="726" y="1018"/>
                      <a:pt x="726" y="1018"/>
                      <a:pt x="726" y="1018"/>
                    </a:cubicBezTo>
                    <a:cubicBezTo>
                      <a:pt x="720" y="1007"/>
                      <a:pt x="704" y="994"/>
                      <a:pt x="695" y="982"/>
                    </a:cubicBezTo>
                    <a:cubicBezTo>
                      <a:pt x="695" y="927"/>
                      <a:pt x="695" y="927"/>
                      <a:pt x="695" y="927"/>
                    </a:cubicBezTo>
                    <a:cubicBezTo>
                      <a:pt x="696" y="927"/>
                      <a:pt x="696" y="927"/>
                      <a:pt x="697" y="927"/>
                    </a:cubicBezTo>
                    <a:cubicBezTo>
                      <a:pt x="711" y="920"/>
                      <a:pt x="704" y="901"/>
                      <a:pt x="719" y="897"/>
                    </a:cubicBezTo>
                    <a:cubicBezTo>
                      <a:pt x="722" y="896"/>
                      <a:pt x="725" y="894"/>
                      <a:pt x="726" y="892"/>
                    </a:cubicBezTo>
                    <a:close/>
                    <a:moveTo>
                      <a:pt x="695" y="745"/>
                    </a:moveTo>
                    <a:cubicBezTo>
                      <a:pt x="695" y="732"/>
                      <a:pt x="695" y="732"/>
                      <a:pt x="695" y="732"/>
                    </a:cubicBezTo>
                    <a:cubicBezTo>
                      <a:pt x="707" y="735"/>
                      <a:pt x="713" y="748"/>
                      <a:pt x="700" y="746"/>
                    </a:cubicBezTo>
                    <a:cubicBezTo>
                      <a:pt x="698" y="746"/>
                      <a:pt x="697" y="746"/>
                      <a:pt x="695" y="745"/>
                    </a:cubicBezTo>
                    <a:close/>
                    <a:moveTo>
                      <a:pt x="695" y="331"/>
                    </a:moveTo>
                    <a:cubicBezTo>
                      <a:pt x="695" y="323"/>
                      <a:pt x="695" y="323"/>
                      <a:pt x="695" y="323"/>
                    </a:cubicBezTo>
                    <a:cubicBezTo>
                      <a:pt x="698" y="327"/>
                      <a:pt x="699" y="331"/>
                      <a:pt x="695" y="331"/>
                    </a:cubicBezTo>
                    <a:close/>
                    <a:moveTo>
                      <a:pt x="695" y="178"/>
                    </a:moveTo>
                    <a:cubicBezTo>
                      <a:pt x="695" y="162"/>
                      <a:pt x="695" y="162"/>
                      <a:pt x="695" y="162"/>
                    </a:cubicBezTo>
                    <a:cubicBezTo>
                      <a:pt x="707" y="165"/>
                      <a:pt x="714" y="169"/>
                      <a:pt x="707" y="173"/>
                    </a:cubicBezTo>
                    <a:cubicBezTo>
                      <a:pt x="704" y="175"/>
                      <a:pt x="700" y="177"/>
                      <a:pt x="695" y="178"/>
                    </a:cubicBezTo>
                    <a:close/>
                    <a:moveTo>
                      <a:pt x="695" y="25"/>
                    </a:moveTo>
                    <a:cubicBezTo>
                      <a:pt x="695" y="66"/>
                      <a:pt x="695" y="66"/>
                      <a:pt x="695" y="66"/>
                    </a:cubicBezTo>
                    <a:cubicBezTo>
                      <a:pt x="693" y="66"/>
                      <a:pt x="689" y="65"/>
                      <a:pt x="685" y="65"/>
                    </a:cubicBezTo>
                    <a:cubicBezTo>
                      <a:pt x="681" y="65"/>
                      <a:pt x="677" y="65"/>
                      <a:pt x="674" y="66"/>
                    </a:cubicBezTo>
                    <a:cubicBezTo>
                      <a:pt x="674" y="32"/>
                      <a:pt x="674" y="32"/>
                      <a:pt x="674" y="32"/>
                    </a:cubicBezTo>
                    <a:cubicBezTo>
                      <a:pt x="681" y="30"/>
                      <a:pt x="688" y="27"/>
                      <a:pt x="695" y="25"/>
                    </a:cubicBezTo>
                    <a:close/>
                    <a:moveTo>
                      <a:pt x="695" y="77"/>
                    </a:moveTo>
                    <a:cubicBezTo>
                      <a:pt x="695" y="149"/>
                      <a:pt x="695" y="149"/>
                      <a:pt x="695" y="149"/>
                    </a:cubicBezTo>
                    <a:cubicBezTo>
                      <a:pt x="693" y="149"/>
                      <a:pt x="691" y="150"/>
                      <a:pt x="689" y="150"/>
                    </a:cubicBezTo>
                    <a:cubicBezTo>
                      <a:pt x="685" y="150"/>
                      <a:pt x="679" y="150"/>
                      <a:pt x="674" y="151"/>
                    </a:cubicBezTo>
                    <a:cubicBezTo>
                      <a:pt x="674" y="81"/>
                      <a:pt x="674" y="81"/>
                      <a:pt x="674" y="81"/>
                    </a:cubicBezTo>
                    <a:cubicBezTo>
                      <a:pt x="674" y="81"/>
                      <a:pt x="675" y="81"/>
                      <a:pt x="676" y="81"/>
                    </a:cubicBezTo>
                    <a:cubicBezTo>
                      <a:pt x="684" y="80"/>
                      <a:pt x="690" y="79"/>
                      <a:pt x="695" y="77"/>
                    </a:cubicBezTo>
                    <a:close/>
                    <a:moveTo>
                      <a:pt x="695" y="162"/>
                    </a:moveTo>
                    <a:cubicBezTo>
                      <a:pt x="695" y="178"/>
                      <a:pt x="695" y="178"/>
                      <a:pt x="695" y="178"/>
                    </a:cubicBezTo>
                    <a:cubicBezTo>
                      <a:pt x="689" y="179"/>
                      <a:pt x="681" y="179"/>
                      <a:pt x="674" y="178"/>
                    </a:cubicBezTo>
                    <a:cubicBezTo>
                      <a:pt x="674" y="159"/>
                      <a:pt x="674" y="159"/>
                      <a:pt x="674" y="159"/>
                    </a:cubicBezTo>
                    <a:cubicBezTo>
                      <a:pt x="681" y="160"/>
                      <a:pt x="689" y="161"/>
                      <a:pt x="695" y="162"/>
                    </a:cubicBezTo>
                    <a:close/>
                    <a:moveTo>
                      <a:pt x="695" y="186"/>
                    </a:moveTo>
                    <a:cubicBezTo>
                      <a:pt x="695" y="244"/>
                      <a:pt x="695" y="244"/>
                      <a:pt x="695" y="244"/>
                    </a:cubicBezTo>
                    <a:cubicBezTo>
                      <a:pt x="688" y="243"/>
                      <a:pt x="682" y="243"/>
                      <a:pt x="677" y="243"/>
                    </a:cubicBezTo>
                    <a:cubicBezTo>
                      <a:pt x="676" y="243"/>
                      <a:pt x="675" y="243"/>
                      <a:pt x="674" y="243"/>
                    </a:cubicBezTo>
                    <a:cubicBezTo>
                      <a:pt x="674" y="185"/>
                      <a:pt x="674" y="185"/>
                      <a:pt x="674" y="185"/>
                    </a:cubicBezTo>
                    <a:cubicBezTo>
                      <a:pt x="675" y="185"/>
                      <a:pt x="677" y="185"/>
                      <a:pt x="678" y="185"/>
                    </a:cubicBezTo>
                    <a:cubicBezTo>
                      <a:pt x="683" y="185"/>
                      <a:pt x="689" y="185"/>
                      <a:pt x="695" y="186"/>
                    </a:cubicBezTo>
                    <a:close/>
                    <a:moveTo>
                      <a:pt x="695" y="323"/>
                    </a:moveTo>
                    <a:cubicBezTo>
                      <a:pt x="695" y="331"/>
                      <a:pt x="695" y="331"/>
                      <a:pt x="695" y="331"/>
                    </a:cubicBezTo>
                    <a:cubicBezTo>
                      <a:pt x="694" y="331"/>
                      <a:pt x="693" y="331"/>
                      <a:pt x="691" y="330"/>
                    </a:cubicBezTo>
                    <a:cubicBezTo>
                      <a:pt x="685" y="328"/>
                      <a:pt x="679" y="330"/>
                      <a:pt x="674" y="332"/>
                    </a:cubicBezTo>
                    <a:cubicBezTo>
                      <a:pt x="674" y="307"/>
                      <a:pt x="674" y="307"/>
                      <a:pt x="674" y="307"/>
                    </a:cubicBezTo>
                    <a:cubicBezTo>
                      <a:pt x="682" y="309"/>
                      <a:pt x="691" y="317"/>
                      <a:pt x="695" y="323"/>
                    </a:cubicBezTo>
                    <a:close/>
                    <a:moveTo>
                      <a:pt x="695" y="463"/>
                    </a:moveTo>
                    <a:cubicBezTo>
                      <a:pt x="695" y="704"/>
                      <a:pt x="695" y="704"/>
                      <a:pt x="695" y="704"/>
                    </a:cubicBezTo>
                    <a:cubicBezTo>
                      <a:pt x="692" y="703"/>
                      <a:pt x="687" y="697"/>
                      <a:pt x="680" y="688"/>
                    </a:cubicBezTo>
                    <a:cubicBezTo>
                      <a:pt x="678" y="685"/>
                      <a:pt x="676" y="683"/>
                      <a:pt x="674" y="681"/>
                    </a:cubicBezTo>
                    <a:cubicBezTo>
                      <a:pt x="674" y="428"/>
                      <a:pt x="674" y="428"/>
                      <a:pt x="674" y="428"/>
                    </a:cubicBezTo>
                    <a:cubicBezTo>
                      <a:pt x="682" y="431"/>
                      <a:pt x="688" y="435"/>
                      <a:pt x="688" y="441"/>
                    </a:cubicBezTo>
                    <a:cubicBezTo>
                      <a:pt x="688" y="447"/>
                      <a:pt x="691" y="457"/>
                      <a:pt x="695" y="463"/>
                    </a:cubicBezTo>
                    <a:close/>
                    <a:moveTo>
                      <a:pt x="695" y="732"/>
                    </a:moveTo>
                    <a:cubicBezTo>
                      <a:pt x="695" y="745"/>
                      <a:pt x="695" y="745"/>
                      <a:pt x="695" y="745"/>
                    </a:cubicBezTo>
                    <a:cubicBezTo>
                      <a:pt x="683" y="742"/>
                      <a:pt x="677" y="730"/>
                      <a:pt x="691" y="732"/>
                    </a:cubicBezTo>
                    <a:cubicBezTo>
                      <a:pt x="693" y="732"/>
                      <a:pt x="694" y="732"/>
                      <a:pt x="695" y="732"/>
                    </a:cubicBezTo>
                    <a:close/>
                    <a:moveTo>
                      <a:pt x="695" y="841"/>
                    </a:moveTo>
                    <a:cubicBezTo>
                      <a:pt x="695" y="862"/>
                      <a:pt x="695" y="862"/>
                      <a:pt x="695" y="862"/>
                    </a:cubicBezTo>
                    <a:cubicBezTo>
                      <a:pt x="686" y="862"/>
                      <a:pt x="678" y="861"/>
                      <a:pt x="675" y="857"/>
                    </a:cubicBezTo>
                    <a:cubicBezTo>
                      <a:pt x="674" y="856"/>
                      <a:pt x="674" y="856"/>
                      <a:pt x="674" y="855"/>
                    </a:cubicBezTo>
                    <a:cubicBezTo>
                      <a:pt x="674" y="824"/>
                      <a:pt x="674" y="824"/>
                      <a:pt x="674" y="824"/>
                    </a:cubicBezTo>
                    <a:cubicBezTo>
                      <a:pt x="679" y="833"/>
                      <a:pt x="687" y="840"/>
                      <a:pt x="695" y="841"/>
                    </a:cubicBezTo>
                    <a:close/>
                    <a:moveTo>
                      <a:pt x="695" y="927"/>
                    </a:moveTo>
                    <a:cubicBezTo>
                      <a:pt x="695" y="982"/>
                      <a:pt x="695" y="982"/>
                      <a:pt x="695" y="982"/>
                    </a:cubicBezTo>
                    <a:cubicBezTo>
                      <a:pt x="694" y="980"/>
                      <a:pt x="692" y="978"/>
                      <a:pt x="691" y="976"/>
                    </a:cubicBezTo>
                    <a:cubicBezTo>
                      <a:pt x="684" y="961"/>
                      <a:pt x="682" y="935"/>
                      <a:pt x="695" y="927"/>
                    </a:cubicBezTo>
                    <a:close/>
                    <a:moveTo>
                      <a:pt x="674" y="345"/>
                    </a:moveTo>
                    <a:cubicBezTo>
                      <a:pt x="674" y="342"/>
                      <a:pt x="674" y="342"/>
                      <a:pt x="674" y="342"/>
                    </a:cubicBezTo>
                    <a:cubicBezTo>
                      <a:pt x="674" y="341"/>
                      <a:pt x="677" y="339"/>
                      <a:pt x="682" y="338"/>
                    </a:cubicBezTo>
                    <a:cubicBezTo>
                      <a:pt x="699" y="334"/>
                      <a:pt x="697" y="347"/>
                      <a:pt x="689" y="350"/>
                    </a:cubicBezTo>
                    <a:cubicBezTo>
                      <a:pt x="684" y="352"/>
                      <a:pt x="675" y="349"/>
                      <a:pt x="674" y="345"/>
                    </a:cubicBezTo>
                    <a:close/>
                    <a:moveTo>
                      <a:pt x="674" y="296"/>
                    </a:moveTo>
                    <a:cubicBezTo>
                      <a:pt x="674" y="252"/>
                      <a:pt x="674" y="252"/>
                      <a:pt x="674" y="252"/>
                    </a:cubicBezTo>
                    <a:cubicBezTo>
                      <a:pt x="675" y="252"/>
                      <a:pt x="676" y="252"/>
                      <a:pt x="677" y="252"/>
                    </a:cubicBezTo>
                    <a:cubicBezTo>
                      <a:pt x="691" y="254"/>
                      <a:pt x="699" y="295"/>
                      <a:pt x="684" y="295"/>
                    </a:cubicBezTo>
                    <a:cubicBezTo>
                      <a:pt x="680" y="295"/>
                      <a:pt x="677" y="296"/>
                      <a:pt x="674" y="296"/>
                    </a:cubicBezTo>
                    <a:close/>
                    <a:moveTo>
                      <a:pt x="674" y="32"/>
                    </a:moveTo>
                    <a:cubicBezTo>
                      <a:pt x="674" y="66"/>
                      <a:pt x="674" y="66"/>
                      <a:pt x="674" y="66"/>
                    </a:cubicBezTo>
                    <a:cubicBezTo>
                      <a:pt x="652" y="66"/>
                      <a:pt x="650" y="68"/>
                      <a:pt x="633" y="63"/>
                    </a:cubicBezTo>
                    <a:cubicBezTo>
                      <a:pt x="631" y="62"/>
                      <a:pt x="628" y="61"/>
                      <a:pt x="626" y="60"/>
                    </a:cubicBezTo>
                    <a:cubicBezTo>
                      <a:pt x="626" y="43"/>
                      <a:pt x="626" y="43"/>
                      <a:pt x="626" y="43"/>
                    </a:cubicBezTo>
                    <a:cubicBezTo>
                      <a:pt x="627" y="43"/>
                      <a:pt x="628" y="43"/>
                      <a:pt x="629" y="43"/>
                    </a:cubicBezTo>
                    <a:cubicBezTo>
                      <a:pt x="643" y="43"/>
                      <a:pt x="658" y="38"/>
                      <a:pt x="674" y="32"/>
                    </a:cubicBezTo>
                    <a:close/>
                    <a:moveTo>
                      <a:pt x="674" y="81"/>
                    </a:moveTo>
                    <a:cubicBezTo>
                      <a:pt x="674" y="151"/>
                      <a:pt x="674" y="151"/>
                      <a:pt x="674" y="151"/>
                    </a:cubicBezTo>
                    <a:cubicBezTo>
                      <a:pt x="656" y="153"/>
                      <a:pt x="635" y="157"/>
                      <a:pt x="637" y="145"/>
                    </a:cubicBezTo>
                    <a:cubicBezTo>
                      <a:pt x="639" y="129"/>
                      <a:pt x="649" y="117"/>
                      <a:pt x="664" y="112"/>
                    </a:cubicBezTo>
                    <a:cubicBezTo>
                      <a:pt x="679" y="107"/>
                      <a:pt x="645" y="85"/>
                      <a:pt x="674" y="81"/>
                    </a:cubicBezTo>
                    <a:close/>
                    <a:moveTo>
                      <a:pt x="674" y="159"/>
                    </a:moveTo>
                    <a:cubicBezTo>
                      <a:pt x="662" y="158"/>
                      <a:pt x="651" y="157"/>
                      <a:pt x="643" y="158"/>
                    </a:cubicBezTo>
                    <a:cubicBezTo>
                      <a:pt x="635" y="158"/>
                      <a:pt x="630" y="156"/>
                      <a:pt x="626" y="154"/>
                    </a:cubicBezTo>
                    <a:cubicBezTo>
                      <a:pt x="626" y="176"/>
                      <a:pt x="626" y="176"/>
                      <a:pt x="626" y="176"/>
                    </a:cubicBezTo>
                    <a:cubicBezTo>
                      <a:pt x="630" y="175"/>
                      <a:pt x="634" y="174"/>
                      <a:pt x="641" y="174"/>
                    </a:cubicBezTo>
                    <a:cubicBezTo>
                      <a:pt x="650" y="175"/>
                      <a:pt x="662" y="177"/>
                      <a:pt x="674" y="178"/>
                    </a:cubicBezTo>
                    <a:cubicBezTo>
                      <a:pt x="674" y="159"/>
                      <a:pt x="674" y="159"/>
                      <a:pt x="674" y="159"/>
                    </a:cubicBezTo>
                    <a:close/>
                    <a:moveTo>
                      <a:pt x="674" y="185"/>
                    </a:moveTo>
                    <a:cubicBezTo>
                      <a:pt x="674" y="243"/>
                      <a:pt x="674" y="243"/>
                      <a:pt x="674" y="243"/>
                    </a:cubicBezTo>
                    <a:cubicBezTo>
                      <a:pt x="657" y="241"/>
                      <a:pt x="634" y="226"/>
                      <a:pt x="634" y="213"/>
                    </a:cubicBezTo>
                    <a:cubicBezTo>
                      <a:pt x="634" y="201"/>
                      <a:pt x="643" y="187"/>
                      <a:pt x="674" y="185"/>
                    </a:cubicBezTo>
                    <a:close/>
                    <a:moveTo>
                      <a:pt x="674" y="252"/>
                    </a:moveTo>
                    <a:cubicBezTo>
                      <a:pt x="674" y="296"/>
                      <a:pt x="674" y="296"/>
                      <a:pt x="674" y="296"/>
                    </a:cubicBezTo>
                    <a:cubicBezTo>
                      <a:pt x="662" y="298"/>
                      <a:pt x="651" y="303"/>
                      <a:pt x="651" y="303"/>
                    </a:cubicBezTo>
                    <a:cubicBezTo>
                      <a:pt x="651" y="303"/>
                      <a:pt x="647" y="328"/>
                      <a:pt x="633" y="328"/>
                    </a:cubicBezTo>
                    <a:cubicBezTo>
                      <a:pt x="630" y="328"/>
                      <a:pt x="628" y="328"/>
                      <a:pt x="626" y="329"/>
                    </a:cubicBezTo>
                    <a:cubicBezTo>
                      <a:pt x="626" y="264"/>
                      <a:pt x="626" y="264"/>
                      <a:pt x="626" y="264"/>
                    </a:cubicBezTo>
                    <a:cubicBezTo>
                      <a:pt x="626" y="264"/>
                      <a:pt x="626" y="264"/>
                      <a:pt x="626" y="264"/>
                    </a:cubicBezTo>
                    <a:cubicBezTo>
                      <a:pt x="636" y="258"/>
                      <a:pt x="645" y="263"/>
                      <a:pt x="646" y="273"/>
                    </a:cubicBezTo>
                    <a:cubicBezTo>
                      <a:pt x="647" y="284"/>
                      <a:pt x="656" y="281"/>
                      <a:pt x="656" y="269"/>
                    </a:cubicBezTo>
                    <a:cubicBezTo>
                      <a:pt x="656" y="259"/>
                      <a:pt x="662" y="252"/>
                      <a:pt x="674" y="252"/>
                    </a:cubicBezTo>
                    <a:close/>
                    <a:moveTo>
                      <a:pt x="674" y="307"/>
                    </a:moveTo>
                    <a:cubicBezTo>
                      <a:pt x="672" y="306"/>
                      <a:pt x="670" y="306"/>
                      <a:pt x="668" y="306"/>
                    </a:cubicBezTo>
                    <a:cubicBezTo>
                      <a:pt x="654" y="308"/>
                      <a:pt x="645" y="316"/>
                      <a:pt x="652" y="332"/>
                    </a:cubicBezTo>
                    <a:cubicBezTo>
                      <a:pt x="657" y="342"/>
                      <a:pt x="665" y="336"/>
                      <a:pt x="674" y="332"/>
                    </a:cubicBezTo>
                    <a:cubicBezTo>
                      <a:pt x="674" y="307"/>
                      <a:pt x="674" y="307"/>
                      <a:pt x="674" y="307"/>
                    </a:cubicBezTo>
                    <a:close/>
                    <a:moveTo>
                      <a:pt x="674" y="342"/>
                    </a:moveTo>
                    <a:cubicBezTo>
                      <a:pt x="674" y="345"/>
                      <a:pt x="674" y="345"/>
                      <a:pt x="674" y="345"/>
                    </a:cubicBezTo>
                    <a:cubicBezTo>
                      <a:pt x="673" y="344"/>
                      <a:pt x="673" y="343"/>
                      <a:pt x="674" y="342"/>
                    </a:cubicBezTo>
                    <a:close/>
                    <a:moveTo>
                      <a:pt x="674" y="428"/>
                    </a:moveTo>
                    <a:cubicBezTo>
                      <a:pt x="674" y="681"/>
                      <a:pt x="674" y="681"/>
                      <a:pt x="674" y="681"/>
                    </a:cubicBezTo>
                    <a:cubicBezTo>
                      <a:pt x="658" y="668"/>
                      <a:pt x="638" y="674"/>
                      <a:pt x="626" y="679"/>
                    </a:cubicBezTo>
                    <a:cubicBezTo>
                      <a:pt x="626" y="679"/>
                      <a:pt x="626" y="679"/>
                      <a:pt x="626" y="679"/>
                    </a:cubicBezTo>
                    <a:cubicBezTo>
                      <a:pt x="626" y="411"/>
                      <a:pt x="626" y="411"/>
                      <a:pt x="626" y="411"/>
                    </a:cubicBezTo>
                    <a:cubicBezTo>
                      <a:pt x="629" y="412"/>
                      <a:pt x="633" y="413"/>
                      <a:pt x="637" y="415"/>
                    </a:cubicBezTo>
                    <a:cubicBezTo>
                      <a:pt x="651" y="420"/>
                      <a:pt x="664" y="423"/>
                      <a:pt x="674" y="428"/>
                    </a:cubicBezTo>
                    <a:close/>
                    <a:moveTo>
                      <a:pt x="674" y="824"/>
                    </a:moveTo>
                    <a:cubicBezTo>
                      <a:pt x="674" y="855"/>
                      <a:pt x="674" y="855"/>
                      <a:pt x="674" y="855"/>
                    </a:cubicBezTo>
                    <a:cubicBezTo>
                      <a:pt x="668" y="844"/>
                      <a:pt x="666" y="816"/>
                      <a:pt x="645" y="816"/>
                    </a:cubicBezTo>
                    <a:cubicBezTo>
                      <a:pt x="638" y="816"/>
                      <a:pt x="632" y="814"/>
                      <a:pt x="626" y="811"/>
                    </a:cubicBezTo>
                    <a:cubicBezTo>
                      <a:pt x="626" y="750"/>
                      <a:pt x="626" y="750"/>
                      <a:pt x="626" y="750"/>
                    </a:cubicBezTo>
                    <a:cubicBezTo>
                      <a:pt x="639" y="739"/>
                      <a:pt x="653" y="730"/>
                      <a:pt x="653" y="739"/>
                    </a:cubicBezTo>
                    <a:cubicBezTo>
                      <a:pt x="653" y="752"/>
                      <a:pt x="639" y="795"/>
                      <a:pt x="659" y="795"/>
                    </a:cubicBezTo>
                    <a:cubicBezTo>
                      <a:pt x="678" y="795"/>
                      <a:pt x="665" y="810"/>
                      <a:pt x="673" y="823"/>
                    </a:cubicBezTo>
                    <a:cubicBezTo>
                      <a:pt x="674" y="824"/>
                      <a:pt x="674" y="824"/>
                      <a:pt x="674" y="824"/>
                    </a:cubicBezTo>
                    <a:close/>
                    <a:moveTo>
                      <a:pt x="626" y="136"/>
                    </a:moveTo>
                    <a:cubicBezTo>
                      <a:pt x="626" y="124"/>
                      <a:pt x="626" y="124"/>
                      <a:pt x="626" y="124"/>
                    </a:cubicBezTo>
                    <a:cubicBezTo>
                      <a:pt x="632" y="127"/>
                      <a:pt x="633" y="134"/>
                      <a:pt x="626" y="136"/>
                    </a:cubicBezTo>
                    <a:close/>
                    <a:moveTo>
                      <a:pt x="626" y="114"/>
                    </a:moveTo>
                    <a:cubicBezTo>
                      <a:pt x="628" y="113"/>
                      <a:pt x="630" y="112"/>
                      <a:pt x="632" y="111"/>
                    </a:cubicBezTo>
                    <a:cubicBezTo>
                      <a:pt x="651" y="100"/>
                      <a:pt x="638" y="78"/>
                      <a:pt x="626" y="76"/>
                    </a:cubicBezTo>
                    <a:lnTo>
                      <a:pt x="626" y="114"/>
                    </a:lnTo>
                    <a:close/>
                    <a:moveTo>
                      <a:pt x="626" y="43"/>
                    </a:moveTo>
                    <a:cubicBezTo>
                      <a:pt x="626" y="60"/>
                      <a:pt x="626" y="60"/>
                      <a:pt x="626" y="60"/>
                    </a:cubicBezTo>
                    <a:cubicBezTo>
                      <a:pt x="611" y="54"/>
                      <a:pt x="602" y="44"/>
                      <a:pt x="626" y="43"/>
                    </a:cubicBezTo>
                    <a:close/>
                    <a:moveTo>
                      <a:pt x="626" y="76"/>
                    </a:moveTo>
                    <a:cubicBezTo>
                      <a:pt x="626" y="76"/>
                      <a:pt x="626" y="76"/>
                      <a:pt x="625" y="76"/>
                    </a:cubicBezTo>
                    <a:cubicBezTo>
                      <a:pt x="613" y="74"/>
                      <a:pt x="616" y="55"/>
                      <a:pt x="591" y="58"/>
                    </a:cubicBezTo>
                    <a:cubicBezTo>
                      <a:pt x="571" y="56"/>
                      <a:pt x="599" y="84"/>
                      <a:pt x="597" y="99"/>
                    </a:cubicBezTo>
                    <a:cubicBezTo>
                      <a:pt x="594" y="113"/>
                      <a:pt x="609" y="121"/>
                      <a:pt x="626" y="114"/>
                    </a:cubicBezTo>
                    <a:cubicBezTo>
                      <a:pt x="626" y="76"/>
                      <a:pt x="626" y="76"/>
                      <a:pt x="626" y="76"/>
                    </a:cubicBezTo>
                    <a:close/>
                    <a:moveTo>
                      <a:pt x="626" y="124"/>
                    </a:moveTo>
                    <a:cubicBezTo>
                      <a:pt x="626" y="136"/>
                      <a:pt x="626" y="136"/>
                      <a:pt x="626" y="136"/>
                    </a:cubicBezTo>
                    <a:cubicBezTo>
                      <a:pt x="625" y="136"/>
                      <a:pt x="624" y="136"/>
                      <a:pt x="622" y="136"/>
                    </a:cubicBezTo>
                    <a:cubicBezTo>
                      <a:pt x="607" y="135"/>
                      <a:pt x="607" y="123"/>
                      <a:pt x="621" y="123"/>
                    </a:cubicBezTo>
                    <a:cubicBezTo>
                      <a:pt x="623" y="123"/>
                      <a:pt x="625" y="124"/>
                      <a:pt x="626" y="124"/>
                    </a:cubicBezTo>
                    <a:close/>
                    <a:moveTo>
                      <a:pt x="626" y="154"/>
                    </a:moveTo>
                    <a:cubicBezTo>
                      <a:pt x="626" y="176"/>
                      <a:pt x="626" y="176"/>
                      <a:pt x="626" y="176"/>
                    </a:cubicBezTo>
                    <a:cubicBezTo>
                      <a:pt x="620" y="178"/>
                      <a:pt x="617" y="180"/>
                      <a:pt x="611" y="173"/>
                    </a:cubicBezTo>
                    <a:cubicBezTo>
                      <a:pt x="602" y="163"/>
                      <a:pt x="593" y="145"/>
                      <a:pt x="610" y="147"/>
                    </a:cubicBezTo>
                    <a:cubicBezTo>
                      <a:pt x="616" y="144"/>
                      <a:pt x="619" y="150"/>
                      <a:pt x="626" y="154"/>
                    </a:cubicBezTo>
                    <a:close/>
                    <a:moveTo>
                      <a:pt x="626" y="264"/>
                    </a:moveTo>
                    <a:cubicBezTo>
                      <a:pt x="626" y="329"/>
                      <a:pt x="626" y="329"/>
                      <a:pt x="626" y="329"/>
                    </a:cubicBezTo>
                    <a:cubicBezTo>
                      <a:pt x="621" y="332"/>
                      <a:pt x="624" y="340"/>
                      <a:pt x="613" y="341"/>
                    </a:cubicBezTo>
                    <a:cubicBezTo>
                      <a:pt x="600" y="342"/>
                      <a:pt x="603" y="365"/>
                      <a:pt x="597" y="369"/>
                    </a:cubicBezTo>
                    <a:cubicBezTo>
                      <a:pt x="590" y="373"/>
                      <a:pt x="600" y="381"/>
                      <a:pt x="602" y="391"/>
                    </a:cubicBezTo>
                    <a:cubicBezTo>
                      <a:pt x="603" y="400"/>
                      <a:pt x="609" y="404"/>
                      <a:pt x="626" y="411"/>
                    </a:cubicBezTo>
                    <a:cubicBezTo>
                      <a:pt x="626" y="679"/>
                      <a:pt x="626" y="679"/>
                      <a:pt x="626" y="679"/>
                    </a:cubicBezTo>
                    <a:cubicBezTo>
                      <a:pt x="613" y="684"/>
                      <a:pt x="597" y="675"/>
                      <a:pt x="585" y="685"/>
                    </a:cubicBezTo>
                    <a:cubicBezTo>
                      <a:pt x="583" y="687"/>
                      <a:pt x="581" y="690"/>
                      <a:pt x="578" y="693"/>
                    </a:cubicBezTo>
                    <a:cubicBezTo>
                      <a:pt x="578" y="273"/>
                      <a:pt x="578" y="273"/>
                      <a:pt x="578" y="273"/>
                    </a:cubicBezTo>
                    <a:cubicBezTo>
                      <a:pt x="595" y="272"/>
                      <a:pt x="602" y="270"/>
                      <a:pt x="597" y="264"/>
                    </a:cubicBezTo>
                    <a:cubicBezTo>
                      <a:pt x="589" y="256"/>
                      <a:pt x="587" y="247"/>
                      <a:pt x="581" y="246"/>
                    </a:cubicBezTo>
                    <a:cubicBezTo>
                      <a:pt x="580" y="246"/>
                      <a:pt x="579" y="245"/>
                      <a:pt x="578" y="245"/>
                    </a:cubicBezTo>
                    <a:cubicBezTo>
                      <a:pt x="578" y="231"/>
                      <a:pt x="578" y="231"/>
                      <a:pt x="578" y="231"/>
                    </a:cubicBezTo>
                    <a:cubicBezTo>
                      <a:pt x="579" y="230"/>
                      <a:pt x="581" y="229"/>
                      <a:pt x="582" y="228"/>
                    </a:cubicBezTo>
                    <a:cubicBezTo>
                      <a:pt x="593" y="223"/>
                      <a:pt x="595" y="213"/>
                      <a:pt x="602" y="224"/>
                    </a:cubicBezTo>
                    <a:cubicBezTo>
                      <a:pt x="608" y="234"/>
                      <a:pt x="598" y="249"/>
                      <a:pt x="612" y="247"/>
                    </a:cubicBezTo>
                    <a:cubicBezTo>
                      <a:pt x="626" y="246"/>
                      <a:pt x="617" y="270"/>
                      <a:pt x="626" y="264"/>
                    </a:cubicBezTo>
                    <a:close/>
                    <a:moveTo>
                      <a:pt x="626" y="750"/>
                    </a:moveTo>
                    <a:cubicBezTo>
                      <a:pt x="626" y="811"/>
                      <a:pt x="626" y="811"/>
                      <a:pt x="626" y="811"/>
                    </a:cubicBezTo>
                    <a:cubicBezTo>
                      <a:pt x="614" y="805"/>
                      <a:pt x="603" y="795"/>
                      <a:pt x="586" y="794"/>
                    </a:cubicBezTo>
                    <a:cubicBezTo>
                      <a:pt x="584" y="794"/>
                      <a:pt x="581" y="794"/>
                      <a:pt x="578" y="793"/>
                    </a:cubicBezTo>
                    <a:cubicBezTo>
                      <a:pt x="578" y="753"/>
                      <a:pt x="578" y="753"/>
                      <a:pt x="578" y="753"/>
                    </a:cubicBezTo>
                    <a:cubicBezTo>
                      <a:pt x="589" y="764"/>
                      <a:pt x="601" y="774"/>
                      <a:pt x="611" y="764"/>
                    </a:cubicBezTo>
                    <a:cubicBezTo>
                      <a:pt x="615" y="760"/>
                      <a:pt x="621" y="755"/>
                      <a:pt x="626" y="750"/>
                    </a:cubicBezTo>
                    <a:close/>
                    <a:moveTo>
                      <a:pt x="578" y="265"/>
                    </a:moveTo>
                    <a:cubicBezTo>
                      <a:pt x="584" y="263"/>
                      <a:pt x="583" y="259"/>
                      <a:pt x="578" y="256"/>
                    </a:cubicBezTo>
                    <a:cubicBezTo>
                      <a:pt x="578" y="265"/>
                      <a:pt x="578" y="265"/>
                      <a:pt x="578" y="265"/>
                    </a:cubicBezTo>
                    <a:close/>
                    <a:moveTo>
                      <a:pt x="578" y="174"/>
                    </a:moveTo>
                    <a:cubicBezTo>
                      <a:pt x="583" y="174"/>
                      <a:pt x="588" y="175"/>
                      <a:pt x="593" y="175"/>
                    </a:cubicBezTo>
                    <a:cubicBezTo>
                      <a:pt x="608" y="175"/>
                      <a:pt x="589" y="165"/>
                      <a:pt x="578" y="162"/>
                    </a:cubicBezTo>
                    <a:cubicBezTo>
                      <a:pt x="578" y="174"/>
                      <a:pt x="578" y="174"/>
                      <a:pt x="578" y="174"/>
                    </a:cubicBezTo>
                    <a:close/>
                    <a:moveTo>
                      <a:pt x="578" y="149"/>
                    </a:moveTo>
                    <a:cubicBezTo>
                      <a:pt x="586" y="151"/>
                      <a:pt x="605" y="141"/>
                      <a:pt x="596" y="141"/>
                    </a:cubicBezTo>
                    <a:cubicBezTo>
                      <a:pt x="586" y="141"/>
                      <a:pt x="599" y="123"/>
                      <a:pt x="589" y="123"/>
                    </a:cubicBezTo>
                    <a:cubicBezTo>
                      <a:pt x="585" y="123"/>
                      <a:pt x="581" y="126"/>
                      <a:pt x="578" y="130"/>
                    </a:cubicBezTo>
                    <a:cubicBezTo>
                      <a:pt x="578" y="149"/>
                      <a:pt x="578" y="149"/>
                      <a:pt x="578" y="149"/>
                    </a:cubicBezTo>
                    <a:close/>
                    <a:moveTo>
                      <a:pt x="578" y="127"/>
                    </a:moveTo>
                    <a:cubicBezTo>
                      <a:pt x="578" y="112"/>
                      <a:pt x="578" y="112"/>
                      <a:pt x="578" y="112"/>
                    </a:cubicBezTo>
                    <a:cubicBezTo>
                      <a:pt x="583" y="117"/>
                      <a:pt x="583" y="125"/>
                      <a:pt x="578" y="127"/>
                    </a:cubicBezTo>
                    <a:close/>
                    <a:moveTo>
                      <a:pt x="596" y="186"/>
                    </a:moveTo>
                    <a:cubicBezTo>
                      <a:pt x="580" y="187"/>
                      <a:pt x="581" y="197"/>
                      <a:pt x="585" y="207"/>
                    </a:cubicBezTo>
                    <a:cubicBezTo>
                      <a:pt x="589" y="217"/>
                      <a:pt x="593" y="217"/>
                      <a:pt x="596" y="211"/>
                    </a:cubicBezTo>
                    <a:cubicBezTo>
                      <a:pt x="599" y="205"/>
                      <a:pt x="615" y="203"/>
                      <a:pt x="619" y="193"/>
                    </a:cubicBezTo>
                    <a:cubicBezTo>
                      <a:pt x="623" y="184"/>
                      <a:pt x="608" y="186"/>
                      <a:pt x="596" y="186"/>
                    </a:cubicBezTo>
                    <a:close/>
                    <a:moveTo>
                      <a:pt x="578" y="112"/>
                    </a:moveTo>
                    <a:cubicBezTo>
                      <a:pt x="578" y="127"/>
                      <a:pt x="578" y="127"/>
                      <a:pt x="578" y="127"/>
                    </a:cubicBezTo>
                    <a:cubicBezTo>
                      <a:pt x="576" y="128"/>
                      <a:pt x="573" y="129"/>
                      <a:pt x="569" y="128"/>
                    </a:cubicBezTo>
                    <a:cubicBezTo>
                      <a:pt x="562" y="126"/>
                      <a:pt x="555" y="125"/>
                      <a:pt x="549" y="125"/>
                    </a:cubicBezTo>
                    <a:cubicBezTo>
                      <a:pt x="549" y="104"/>
                      <a:pt x="549" y="104"/>
                      <a:pt x="549" y="104"/>
                    </a:cubicBezTo>
                    <a:cubicBezTo>
                      <a:pt x="554" y="105"/>
                      <a:pt x="559" y="106"/>
                      <a:pt x="564" y="106"/>
                    </a:cubicBezTo>
                    <a:cubicBezTo>
                      <a:pt x="571" y="106"/>
                      <a:pt x="575" y="108"/>
                      <a:pt x="578" y="112"/>
                    </a:cubicBezTo>
                    <a:close/>
                    <a:moveTo>
                      <a:pt x="578" y="130"/>
                    </a:moveTo>
                    <a:cubicBezTo>
                      <a:pt x="578" y="149"/>
                      <a:pt x="578" y="149"/>
                      <a:pt x="578" y="149"/>
                    </a:cubicBezTo>
                    <a:cubicBezTo>
                      <a:pt x="577" y="148"/>
                      <a:pt x="575" y="147"/>
                      <a:pt x="575" y="145"/>
                    </a:cubicBezTo>
                    <a:cubicBezTo>
                      <a:pt x="574" y="139"/>
                      <a:pt x="576" y="134"/>
                      <a:pt x="578" y="130"/>
                    </a:cubicBezTo>
                    <a:close/>
                    <a:moveTo>
                      <a:pt x="578" y="162"/>
                    </a:moveTo>
                    <a:cubicBezTo>
                      <a:pt x="577" y="162"/>
                      <a:pt x="575" y="161"/>
                      <a:pt x="574" y="161"/>
                    </a:cubicBezTo>
                    <a:cubicBezTo>
                      <a:pt x="565" y="161"/>
                      <a:pt x="563" y="147"/>
                      <a:pt x="550" y="147"/>
                    </a:cubicBezTo>
                    <a:cubicBezTo>
                      <a:pt x="549" y="147"/>
                      <a:pt x="549" y="147"/>
                      <a:pt x="549" y="147"/>
                    </a:cubicBezTo>
                    <a:cubicBezTo>
                      <a:pt x="549" y="168"/>
                      <a:pt x="549" y="168"/>
                      <a:pt x="549" y="168"/>
                    </a:cubicBezTo>
                    <a:cubicBezTo>
                      <a:pt x="559" y="169"/>
                      <a:pt x="568" y="172"/>
                      <a:pt x="578" y="174"/>
                    </a:cubicBezTo>
                    <a:cubicBezTo>
                      <a:pt x="578" y="162"/>
                      <a:pt x="578" y="162"/>
                      <a:pt x="578" y="162"/>
                    </a:cubicBezTo>
                    <a:close/>
                    <a:moveTo>
                      <a:pt x="578" y="231"/>
                    </a:moveTo>
                    <a:cubicBezTo>
                      <a:pt x="578" y="245"/>
                      <a:pt x="578" y="245"/>
                      <a:pt x="578" y="245"/>
                    </a:cubicBezTo>
                    <a:cubicBezTo>
                      <a:pt x="575" y="242"/>
                      <a:pt x="574" y="235"/>
                      <a:pt x="578" y="231"/>
                    </a:cubicBezTo>
                    <a:close/>
                    <a:moveTo>
                      <a:pt x="578" y="256"/>
                    </a:moveTo>
                    <a:cubicBezTo>
                      <a:pt x="578" y="265"/>
                      <a:pt x="578" y="265"/>
                      <a:pt x="578" y="265"/>
                    </a:cubicBezTo>
                    <a:cubicBezTo>
                      <a:pt x="577" y="265"/>
                      <a:pt x="574" y="265"/>
                      <a:pt x="571" y="265"/>
                    </a:cubicBezTo>
                    <a:cubicBezTo>
                      <a:pt x="561" y="265"/>
                      <a:pt x="553" y="263"/>
                      <a:pt x="549" y="259"/>
                    </a:cubicBezTo>
                    <a:cubicBezTo>
                      <a:pt x="549" y="249"/>
                      <a:pt x="549" y="249"/>
                      <a:pt x="549" y="249"/>
                    </a:cubicBezTo>
                    <a:cubicBezTo>
                      <a:pt x="551" y="248"/>
                      <a:pt x="554" y="248"/>
                      <a:pt x="557" y="248"/>
                    </a:cubicBezTo>
                    <a:cubicBezTo>
                      <a:pt x="565" y="248"/>
                      <a:pt x="573" y="252"/>
                      <a:pt x="578" y="256"/>
                    </a:cubicBezTo>
                    <a:close/>
                    <a:moveTo>
                      <a:pt x="578" y="273"/>
                    </a:moveTo>
                    <a:cubicBezTo>
                      <a:pt x="578" y="693"/>
                      <a:pt x="578" y="693"/>
                      <a:pt x="578" y="693"/>
                    </a:cubicBezTo>
                    <a:cubicBezTo>
                      <a:pt x="568" y="708"/>
                      <a:pt x="560" y="734"/>
                      <a:pt x="569" y="744"/>
                    </a:cubicBezTo>
                    <a:cubicBezTo>
                      <a:pt x="572" y="746"/>
                      <a:pt x="575" y="750"/>
                      <a:pt x="578" y="753"/>
                    </a:cubicBezTo>
                    <a:cubicBezTo>
                      <a:pt x="578" y="793"/>
                      <a:pt x="578" y="793"/>
                      <a:pt x="578" y="793"/>
                    </a:cubicBezTo>
                    <a:cubicBezTo>
                      <a:pt x="568" y="792"/>
                      <a:pt x="558" y="788"/>
                      <a:pt x="549" y="784"/>
                    </a:cubicBezTo>
                    <a:cubicBezTo>
                      <a:pt x="549" y="273"/>
                      <a:pt x="549" y="273"/>
                      <a:pt x="549" y="273"/>
                    </a:cubicBezTo>
                    <a:cubicBezTo>
                      <a:pt x="552" y="273"/>
                      <a:pt x="555" y="273"/>
                      <a:pt x="559" y="273"/>
                    </a:cubicBezTo>
                    <a:cubicBezTo>
                      <a:pt x="566" y="273"/>
                      <a:pt x="573" y="273"/>
                      <a:pt x="578" y="273"/>
                    </a:cubicBezTo>
                    <a:close/>
                    <a:moveTo>
                      <a:pt x="549" y="230"/>
                    </a:moveTo>
                    <a:cubicBezTo>
                      <a:pt x="549" y="186"/>
                      <a:pt x="549" y="186"/>
                      <a:pt x="549" y="186"/>
                    </a:cubicBezTo>
                    <a:cubicBezTo>
                      <a:pt x="551" y="185"/>
                      <a:pt x="553" y="185"/>
                      <a:pt x="555" y="185"/>
                    </a:cubicBezTo>
                    <a:cubicBezTo>
                      <a:pt x="569" y="185"/>
                      <a:pt x="562" y="212"/>
                      <a:pt x="570" y="211"/>
                    </a:cubicBezTo>
                    <a:cubicBezTo>
                      <a:pt x="578" y="210"/>
                      <a:pt x="567" y="230"/>
                      <a:pt x="552" y="230"/>
                    </a:cubicBezTo>
                    <a:cubicBezTo>
                      <a:pt x="551" y="230"/>
                      <a:pt x="550" y="230"/>
                      <a:pt x="549" y="230"/>
                    </a:cubicBezTo>
                    <a:close/>
                    <a:moveTo>
                      <a:pt x="549" y="84"/>
                    </a:moveTo>
                    <a:cubicBezTo>
                      <a:pt x="549" y="76"/>
                      <a:pt x="549" y="76"/>
                      <a:pt x="549" y="76"/>
                    </a:cubicBezTo>
                    <a:cubicBezTo>
                      <a:pt x="551" y="75"/>
                      <a:pt x="553" y="74"/>
                      <a:pt x="556" y="74"/>
                    </a:cubicBezTo>
                    <a:cubicBezTo>
                      <a:pt x="571" y="73"/>
                      <a:pt x="580" y="91"/>
                      <a:pt x="565" y="91"/>
                    </a:cubicBezTo>
                    <a:cubicBezTo>
                      <a:pt x="559" y="91"/>
                      <a:pt x="552" y="88"/>
                      <a:pt x="549" y="84"/>
                    </a:cubicBezTo>
                    <a:close/>
                    <a:moveTo>
                      <a:pt x="549" y="76"/>
                    </a:moveTo>
                    <a:cubicBezTo>
                      <a:pt x="549" y="84"/>
                      <a:pt x="549" y="84"/>
                      <a:pt x="549" y="84"/>
                    </a:cubicBezTo>
                    <a:cubicBezTo>
                      <a:pt x="547" y="81"/>
                      <a:pt x="546" y="78"/>
                      <a:pt x="549" y="76"/>
                    </a:cubicBezTo>
                    <a:close/>
                    <a:moveTo>
                      <a:pt x="549" y="104"/>
                    </a:moveTo>
                    <a:cubicBezTo>
                      <a:pt x="549" y="125"/>
                      <a:pt x="549" y="125"/>
                      <a:pt x="549" y="125"/>
                    </a:cubicBezTo>
                    <a:cubicBezTo>
                      <a:pt x="544" y="125"/>
                      <a:pt x="538" y="125"/>
                      <a:pt x="532" y="125"/>
                    </a:cubicBezTo>
                    <a:cubicBezTo>
                      <a:pt x="532" y="100"/>
                      <a:pt x="532" y="100"/>
                      <a:pt x="532" y="100"/>
                    </a:cubicBezTo>
                    <a:cubicBezTo>
                      <a:pt x="538" y="102"/>
                      <a:pt x="544" y="103"/>
                      <a:pt x="549" y="104"/>
                    </a:cubicBezTo>
                    <a:close/>
                    <a:moveTo>
                      <a:pt x="549" y="147"/>
                    </a:moveTo>
                    <a:cubicBezTo>
                      <a:pt x="549" y="168"/>
                      <a:pt x="549" y="168"/>
                      <a:pt x="549" y="168"/>
                    </a:cubicBezTo>
                    <a:cubicBezTo>
                      <a:pt x="549" y="168"/>
                      <a:pt x="548" y="168"/>
                      <a:pt x="547" y="168"/>
                    </a:cubicBezTo>
                    <a:cubicBezTo>
                      <a:pt x="532" y="167"/>
                      <a:pt x="533" y="145"/>
                      <a:pt x="549" y="147"/>
                    </a:cubicBezTo>
                    <a:close/>
                    <a:moveTo>
                      <a:pt x="549" y="186"/>
                    </a:moveTo>
                    <a:cubicBezTo>
                      <a:pt x="549" y="230"/>
                      <a:pt x="549" y="230"/>
                      <a:pt x="549" y="230"/>
                    </a:cubicBezTo>
                    <a:cubicBezTo>
                      <a:pt x="543" y="229"/>
                      <a:pt x="537" y="225"/>
                      <a:pt x="532" y="221"/>
                    </a:cubicBezTo>
                    <a:cubicBezTo>
                      <a:pt x="532" y="207"/>
                      <a:pt x="532" y="207"/>
                      <a:pt x="532" y="207"/>
                    </a:cubicBezTo>
                    <a:cubicBezTo>
                      <a:pt x="544" y="207"/>
                      <a:pt x="551" y="203"/>
                      <a:pt x="545" y="198"/>
                    </a:cubicBezTo>
                    <a:cubicBezTo>
                      <a:pt x="539" y="194"/>
                      <a:pt x="542" y="189"/>
                      <a:pt x="549" y="186"/>
                    </a:cubicBezTo>
                    <a:close/>
                    <a:moveTo>
                      <a:pt x="549" y="249"/>
                    </a:moveTo>
                    <a:cubicBezTo>
                      <a:pt x="549" y="259"/>
                      <a:pt x="549" y="259"/>
                      <a:pt x="549" y="259"/>
                    </a:cubicBezTo>
                    <a:cubicBezTo>
                      <a:pt x="545" y="256"/>
                      <a:pt x="545" y="251"/>
                      <a:pt x="549" y="249"/>
                    </a:cubicBezTo>
                    <a:close/>
                    <a:moveTo>
                      <a:pt x="549" y="273"/>
                    </a:moveTo>
                    <a:cubicBezTo>
                      <a:pt x="549" y="784"/>
                      <a:pt x="549" y="784"/>
                      <a:pt x="549" y="784"/>
                    </a:cubicBezTo>
                    <a:cubicBezTo>
                      <a:pt x="543" y="781"/>
                      <a:pt x="538" y="779"/>
                      <a:pt x="532" y="777"/>
                    </a:cubicBezTo>
                    <a:cubicBezTo>
                      <a:pt x="532" y="269"/>
                      <a:pt x="532" y="269"/>
                      <a:pt x="532" y="269"/>
                    </a:cubicBezTo>
                    <a:cubicBezTo>
                      <a:pt x="537" y="271"/>
                      <a:pt x="542" y="272"/>
                      <a:pt x="549" y="273"/>
                    </a:cubicBezTo>
                    <a:close/>
                    <a:moveTo>
                      <a:pt x="532" y="248"/>
                    </a:moveTo>
                    <a:cubicBezTo>
                      <a:pt x="532" y="243"/>
                      <a:pt x="532" y="243"/>
                      <a:pt x="532" y="243"/>
                    </a:cubicBezTo>
                    <a:cubicBezTo>
                      <a:pt x="533" y="243"/>
                      <a:pt x="535" y="243"/>
                      <a:pt x="536" y="243"/>
                    </a:cubicBezTo>
                    <a:cubicBezTo>
                      <a:pt x="541" y="243"/>
                      <a:pt x="539" y="246"/>
                      <a:pt x="532" y="248"/>
                    </a:cubicBezTo>
                    <a:close/>
                    <a:moveTo>
                      <a:pt x="532" y="100"/>
                    </a:moveTo>
                    <a:cubicBezTo>
                      <a:pt x="532" y="125"/>
                      <a:pt x="532" y="125"/>
                      <a:pt x="532" y="125"/>
                    </a:cubicBezTo>
                    <a:cubicBezTo>
                      <a:pt x="529" y="125"/>
                      <a:pt x="525" y="125"/>
                      <a:pt x="521" y="125"/>
                    </a:cubicBezTo>
                    <a:cubicBezTo>
                      <a:pt x="516" y="125"/>
                      <a:pt x="511" y="121"/>
                      <a:pt x="507" y="117"/>
                    </a:cubicBezTo>
                    <a:cubicBezTo>
                      <a:pt x="507" y="97"/>
                      <a:pt x="507" y="97"/>
                      <a:pt x="507" y="97"/>
                    </a:cubicBezTo>
                    <a:cubicBezTo>
                      <a:pt x="517" y="97"/>
                      <a:pt x="525" y="99"/>
                      <a:pt x="532" y="100"/>
                    </a:cubicBezTo>
                    <a:close/>
                    <a:moveTo>
                      <a:pt x="532" y="207"/>
                    </a:moveTo>
                    <a:cubicBezTo>
                      <a:pt x="532" y="221"/>
                      <a:pt x="532" y="221"/>
                      <a:pt x="532" y="221"/>
                    </a:cubicBezTo>
                    <a:cubicBezTo>
                      <a:pt x="526" y="214"/>
                      <a:pt x="523" y="207"/>
                      <a:pt x="530" y="207"/>
                    </a:cubicBezTo>
                    <a:cubicBezTo>
                      <a:pt x="531" y="207"/>
                      <a:pt x="532" y="207"/>
                      <a:pt x="532" y="207"/>
                    </a:cubicBezTo>
                    <a:close/>
                    <a:moveTo>
                      <a:pt x="532" y="243"/>
                    </a:moveTo>
                    <a:cubicBezTo>
                      <a:pt x="523" y="241"/>
                      <a:pt x="513" y="230"/>
                      <a:pt x="507" y="213"/>
                    </a:cubicBezTo>
                    <a:cubicBezTo>
                      <a:pt x="507" y="251"/>
                      <a:pt x="507" y="251"/>
                      <a:pt x="507" y="251"/>
                    </a:cubicBezTo>
                    <a:cubicBezTo>
                      <a:pt x="508" y="251"/>
                      <a:pt x="509" y="251"/>
                      <a:pt x="510" y="251"/>
                    </a:cubicBezTo>
                    <a:cubicBezTo>
                      <a:pt x="519" y="252"/>
                      <a:pt x="527" y="250"/>
                      <a:pt x="532" y="248"/>
                    </a:cubicBezTo>
                    <a:cubicBezTo>
                      <a:pt x="532" y="243"/>
                      <a:pt x="532" y="243"/>
                      <a:pt x="532" y="243"/>
                    </a:cubicBezTo>
                    <a:close/>
                    <a:moveTo>
                      <a:pt x="532" y="269"/>
                    </a:moveTo>
                    <a:cubicBezTo>
                      <a:pt x="532" y="777"/>
                      <a:pt x="532" y="777"/>
                      <a:pt x="532" y="777"/>
                    </a:cubicBezTo>
                    <a:cubicBezTo>
                      <a:pt x="530" y="777"/>
                      <a:pt x="527" y="776"/>
                      <a:pt x="525" y="776"/>
                    </a:cubicBezTo>
                    <a:cubicBezTo>
                      <a:pt x="515" y="775"/>
                      <a:pt x="511" y="761"/>
                      <a:pt x="507" y="748"/>
                    </a:cubicBezTo>
                    <a:cubicBezTo>
                      <a:pt x="507" y="262"/>
                      <a:pt x="507" y="262"/>
                      <a:pt x="507" y="262"/>
                    </a:cubicBezTo>
                    <a:cubicBezTo>
                      <a:pt x="517" y="263"/>
                      <a:pt x="524" y="266"/>
                      <a:pt x="532" y="269"/>
                    </a:cubicBezTo>
                    <a:close/>
                    <a:moveTo>
                      <a:pt x="507" y="171"/>
                    </a:moveTo>
                    <a:cubicBezTo>
                      <a:pt x="507" y="164"/>
                      <a:pt x="507" y="164"/>
                      <a:pt x="507" y="164"/>
                    </a:cubicBezTo>
                    <a:cubicBezTo>
                      <a:pt x="519" y="165"/>
                      <a:pt x="518" y="169"/>
                      <a:pt x="507" y="171"/>
                    </a:cubicBezTo>
                    <a:close/>
                    <a:moveTo>
                      <a:pt x="507" y="152"/>
                    </a:moveTo>
                    <a:cubicBezTo>
                      <a:pt x="507" y="142"/>
                      <a:pt x="507" y="142"/>
                      <a:pt x="507" y="142"/>
                    </a:cubicBezTo>
                    <a:cubicBezTo>
                      <a:pt x="508" y="142"/>
                      <a:pt x="509" y="142"/>
                      <a:pt x="510" y="142"/>
                    </a:cubicBezTo>
                    <a:cubicBezTo>
                      <a:pt x="523" y="142"/>
                      <a:pt x="526" y="153"/>
                      <a:pt x="513" y="153"/>
                    </a:cubicBezTo>
                    <a:cubicBezTo>
                      <a:pt x="511" y="153"/>
                      <a:pt x="509" y="152"/>
                      <a:pt x="507" y="152"/>
                    </a:cubicBezTo>
                    <a:close/>
                    <a:moveTo>
                      <a:pt x="507" y="97"/>
                    </a:moveTo>
                    <a:cubicBezTo>
                      <a:pt x="507" y="117"/>
                      <a:pt x="507" y="117"/>
                      <a:pt x="507" y="117"/>
                    </a:cubicBezTo>
                    <a:cubicBezTo>
                      <a:pt x="498" y="108"/>
                      <a:pt x="494" y="93"/>
                      <a:pt x="504" y="97"/>
                    </a:cubicBezTo>
                    <a:cubicBezTo>
                      <a:pt x="505" y="97"/>
                      <a:pt x="506" y="97"/>
                      <a:pt x="507" y="97"/>
                    </a:cubicBezTo>
                    <a:close/>
                    <a:moveTo>
                      <a:pt x="507" y="142"/>
                    </a:moveTo>
                    <a:cubicBezTo>
                      <a:pt x="507" y="152"/>
                      <a:pt x="507" y="152"/>
                      <a:pt x="507" y="152"/>
                    </a:cubicBezTo>
                    <a:cubicBezTo>
                      <a:pt x="498" y="150"/>
                      <a:pt x="494" y="143"/>
                      <a:pt x="507" y="142"/>
                    </a:cubicBezTo>
                    <a:close/>
                    <a:moveTo>
                      <a:pt x="507" y="164"/>
                    </a:moveTo>
                    <a:cubicBezTo>
                      <a:pt x="507" y="164"/>
                      <a:pt x="506" y="164"/>
                      <a:pt x="506" y="164"/>
                    </a:cubicBezTo>
                    <a:cubicBezTo>
                      <a:pt x="489" y="164"/>
                      <a:pt x="489" y="143"/>
                      <a:pt x="477" y="143"/>
                    </a:cubicBezTo>
                    <a:cubicBezTo>
                      <a:pt x="466" y="142"/>
                      <a:pt x="468" y="146"/>
                      <a:pt x="464" y="156"/>
                    </a:cubicBezTo>
                    <a:cubicBezTo>
                      <a:pt x="461" y="164"/>
                      <a:pt x="453" y="156"/>
                      <a:pt x="443" y="152"/>
                    </a:cubicBezTo>
                    <a:cubicBezTo>
                      <a:pt x="443" y="181"/>
                      <a:pt x="443" y="181"/>
                      <a:pt x="443" y="181"/>
                    </a:cubicBezTo>
                    <a:cubicBezTo>
                      <a:pt x="447" y="179"/>
                      <a:pt x="453" y="175"/>
                      <a:pt x="457" y="172"/>
                    </a:cubicBezTo>
                    <a:cubicBezTo>
                      <a:pt x="466" y="165"/>
                      <a:pt x="477" y="170"/>
                      <a:pt x="497" y="171"/>
                    </a:cubicBezTo>
                    <a:cubicBezTo>
                      <a:pt x="501" y="171"/>
                      <a:pt x="505" y="171"/>
                      <a:pt x="507" y="171"/>
                    </a:cubicBezTo>
                    <a:cubicBezTo>
                      <a:pt x="507" y="164"/>
                      <a:pt x="507" y="164"/>
                      <a:pt x="507" y="164"/>
                    </a:cubicBezTo>
                    <a:close/>
                    <a:moveTo>
                      <a:pt x="507" y="213"/>
                    </a:moveTo>
                    <a:cubicBezTo>
                      <a:pt x="507" y="251"/>
                      <a:pt x="507" y="251"/>
                      <a:pt x="507" y="251"/>
                    </a:cubicBezTo>
                    <a:cubicBezTo>
                      <a:pt x="488" y="251"/>
                      <a:pt x="459" y="266"/>
                      <a:pt x="443" y="260"/>
                    </a:cubicBezTo>
                    <a:cubicBezTo>
                      <a:pt x="443" y="196"/>
                      <a:pt x="443" y="196"/>
                      <a:pt x="443" y="196"/>
                    </a:cubicBezTo>
                    <a:cubicBezTo>
                      <a:pt x="449" y="198"/>
                      <a:pt x="456" y="200"/>
                      <a:pt x="463" y="200"/>
                    </a:cubicBezTo>
                    <a:cubicBezTo>
                      <a:pt x="481" y="200"/>
                      <a:pt x="500" y="193"/>
                      <a:pt x="507" y="212"/>
                    </a:cubicBezTo>
                    <a:cubicBezTo>
                      <a:pt x="507" y="213"/>
                      <a:pt x="507" y="213"/>
                      <a:pt x="507" y="213"/>
                    </a:cubicBezTo>
                    <a:close/>
                    <a:moveTo>
                      <a:pt x="507" y="262"/>
                    </a:moveTo>
                    <a:cubicBezTo>
                      <a:pt x="506" y="262"/>
                      <a:pt x="505" y="262"/>
                      <a:pt x="503" y="262"/>
                    </a:cubicBezTo>
                    <a:cubicBezTo>
                      <a:pt x="482" y="262"/>
                      <a:pt x="485" y="285"/>
                      <a:pt x="469" y="280"/>
                    </a:cubicBezTo>
                    <a:cubicBezTo>
                      <a:pt x="458" y="276"/>
                      <a:pt x="448" y="278"/>
                      <a:pt x="443" y="275"/>
                    </a:cubicBezTo>
                    <a:cubicBezTo>
                      <a:pt x="443" y="707"/>
                      <a:pt x="443" y="707"/>
                      <a:pt x="443" y="707"/>
                    </a:cubicBezTo>
                    <a:cubicBezTo>
                      <a:pt x="453" y="722"/>
                      <a:pt x="460" y="736"/>
                      <a:pt x="469" y="733"/>
                    </a:cubicBezTo>
                    <a:cubicBezTo>
                      <a:pt x="478" y="731"/>
                      <a:pt x="469" y="716"/>
                      <a:pt x="461" y="705"/>
                    </a:cubicBezTo>
                    <a:cubicBezTo>
                      <a:pt x="454" y="693"/>
                      <a:pt x="489" y="725"/>
                      <a:pt x="499" y="733"/>
                    </a:cubicBezTo>
                    <a:cubicBezTo>
                      <a:pt x="503" y="736"/>
                      <a:pt x="505" y="742"/>
                      <a:pt x="507" y="748"/>
                    </a:cubicBezTo>
                    <a:cubicBezTo>
                      <a:pt x="507" y="262"/>
                      <a:pt x="507" y="262"/>
                      <a:pt x="507" y="262"/>
                    </a:cubicBezTo>
                    <a:close/>
                    <a:moveTo>
                      <a:pt x="443" y="117"/>
                    </a:moveTo>
                    <a:cubicBezTo>
                      <a:pt x="443" y="109"/>
                      <a:pt x="443" y="109"/>
                      <a:pt x="443" y="109"/>
                    </a:cubicBezTo>
                    <a:cubicBezTo>
                      <a:pt x="445" y="106"/>
                      <a:pt x="449" y="104"/>
                      <a:pt x="456" y="105"/>
                    </a:cubicBezTo>
                    <a:cubicBezTo>
                      <a:pt x="470" y="105"/>
                      <a:pt x="480" y="130"/>
                      <a:pt x="462" y="130"/>
                    </a:cubicBezTo>
                    <a:cubicBezTo>
                      <a:pt x="453" y="130"/>
                      <a:pt x="445" y="124"/>
                      <a:pt x="443" y="117"/>
                    </a:cubicBezTo>
                    <a:close/>
                    <a:moveTo>
                      <a:pt x="443" y="109"/>
                    </a:moveTo>
                    <a:cubicBezTo>
                      <a:pt x="443" y="117"/>
                      <a:pt x="443" y="117"/>
                      <a:pt x="443" y="117"/>
                    </a:cubicBezTo>
                    <a:cubicBezTo>
                      <a:pt x="441" y="114"/>
                      <a:pt x="441" y="111"/>
                      <a:pt x="443" y="109"/>
                    </a:cubicBezTo>
                    <a:close/>
                    <a:moveTo>
                      <a:pt x="443" y="152"/>
                    </a:moveTo>
                    <a:cubicBezTo>
                      <a:pt x="443" y="181"/>
                      <a:pt x="443" y="181"/>
                      <a:pt x="443" y="181"/>
                    </a:cubicBezTo>
                    <a:cubicBezTo>
                      <a:pt x="438" y="183"/>
                      <a:pt x="433" y="183"/>
                      <a:pt x="434" y="180"/>
                    </a:cubicBezTo>
                    <a:cubicBezTo>
                      <a:pt x="435" y="175"/>
                      <a:pt x="426" y="177"/>
                      <a:pt x="420" y="176"/>
                    </a:cubicBezTo>
                    <a:cubicBezTo>
                      <a:pt x="420" y="153"/>
                      <a:pt x="420" y="153"/>
                      <a:pt x="420" y="153"/>
                    </a:cubicBezTo>
                    <a:cubicBezTo>
                      <a:pt x="423" y="151"/>
                      <a:pt x="426" y="149"/>
                      <a:pt x="431" y="149"/>
                    </a:cubicBezTo>
                    <a:cubicBezTo>
                      <a:pt x="435" y="148"/>
                      <a:pt x="439" y="150"/>
                      <a:pt x="443" y="152"/>
                    </a:cubicBezTo>
                    <a:close/>
                    <a:moveTo>
                      <a:pt x="443" y="196"/>
                    </a:moveTo>
                    <a:cubicBezTo>
                      <a:pt x="443" y="260"/>
                      <a:pt x="443" y="260"/>
                      <a:pt x="443" y="260"/>
                    </a:cubicBezTo>
                    <a:cubicBezTo>
                      <a:pt x="442" y="260"/>
                      <a:pt x="441" y="259"/>
                      <a:pt x="441" y="259"/>
                    </a:cubicBezTo>
                    <a:cubicBezTo>
                      <a:pt x="432" y="254"/>
                      <a:pt x="425" y="252"/>
                      <a:pt x="420" y="250"/>
                    </a:cubicBezTo>
                    <a:cubicBezTo>
                      <a:pt x="420" y="244"/>
                      <a:pt x="420" y="244"/>
                      <a:pt x="420" y="244"/>
                    </a:cubicBezTo>
                    <a:cubicBezTo>
                      <a:pt x="420" y="244"/>
                      <a:pt x="421" y="243"/>
                      <a:pt x="421" y="243"/>
                    </a:cubicBezTo>
                    <a:cubicBezTo>
                      <a:pt x="427" y="241"/>
                      <a:pt x="425" y="241"/>
                      <a:pt x="420" y="240"/>
                    </a:cubicBezTo>
                    <a:cubicBezTo>
                      <a:pt x="420" y="187"/>
                      <a:pt x="420" y="187"/>
                      <a:pt x="420" y="187"/>
                    </a:cubicBezTo>
                    <a:cubicBezTo>
                      <a:pt x="428" y="188"/>
                      <a:pt x="435" y="192"/>
                      <a:pt x="443" y="196"/>
                    </a:cubicBezTo>
                    <a:close/>
                    <a:moveTo>
                      <a:pt x="443" y="275"/>
                    </a:moveTo>
                    <a:cubicBezTo>
                      <a:pt x="443" y="707"/>
                      <a:pt x="443" y="707"/>
                      <a:pt x="443" y="707"/>
                    </a:cubicBezTo>
                    <a:cubicBezTo>
                      <a:pt x="442" y="706"/>
                      <a:pt x="442" y="706"/>
                      <a:pt x="442" y="706"/>
                    </a:cubicBezTo>
                    <a:cubicBezTo>
                      <a:pt x="434" y="694"/>
                      <a:pt x="426" y="685"/>
                      <a:pt x="420" y="674"/>
                    </a:cubicBezTo>
                    <a:cubicBezTo>
                      <a:pt x="420" y="262"/>
                      <a:pt x="420" y="262"/>
                      <a:pt x="420" y="262"/>
                    </a:cubicBezTo>
                    <a:cubicBezTo>
                      <a:pt x="429" y="261"/>
                      <a:pt x="435" y="261"/>
                      <a:pt x="438" y="269"/>
                    </a:cubicBezTo>
                    <a:cubicBezTo>
                      <a:pt x="439" y="272"/>
                      <a:pt x="441" y="274"/>
                      <a:pt x="443" y="275"/>
                    </a:cubicBezTo>
                    <a:close/>
                    <a:moveTo>
                      <a:pt x="420" y="138"/>
                    </a:moveTo>
                    <a:cubicBezTo>
                      <a:pt x="420" y="127"/>
                      <a:pt x="420" y="127"/>
                      <a:pt x="420" y="127"/>
                    </a:cubicBezTo>
                    <a:cubicBezTo>
                      <a:pt x="428" y="128"/>
                      <a:pt x="426" y="133"/>
                      <a:pt x="420" y="138"/>
                    </a:cubicBezTo>
                    <a:close/>
                    <a:moveTo>
                      <a:pt x="420" y="127"/>
                    </a:moveTo>
                    <a:cubicBezTo>
                      <a:pt x="420" y="138"/>
                      <a:pt x="420" y="138"/>
                      <a:pt x="420" y="138"/>
                    </a:cubicBezTo>
                    <a:cubicBezTo>
                      <a:pt x="414" y="143"/>
                      <a:pt x="405" y="147"/>
                      <a:pt x="398" y="147"/>
                    </a:cubicBezTo>
                    <a:cubicBezTo>
                      <a:pt x="381" y="147"/>
                      <a:pt x="385" y="158"/>
                      <a:pt x="373" y="158"/>
                    </a:cubicBezTo>
                    <a:cubicBezTo>
                      <a:pt x="360" y="158"/>
                      <a:pt x="352" y="143"/>
                      <a:pt x="372" y="142"/>
                    </a:cubicBezTo>
                    <a:cubicBezTo>
                      <a:pt x="391" y="141"/>
                      <a:pt x="392" y="127"/>
                      <a:pt x="414" y="126"/>
                    </a:cubicBezTo>
                    <a:cubicBezTo>
                      <a:pt x="417" y="126"/>
                      <a:pt x="419" y="126"/>
                      <a:pt x="420" y="127"/>
                    </a:cubicBezTo>
                    <a:close/>
                    <a:moveTo>
                      <a:pt x="420" y="153"/>
                    </a:moveTo>
                    <a:cubicBezTo>
                      <a:pt x="415" y="158"/>
                      <a:pt x="414" y="165"/>
                      <a:pt x="415" y="171"/>
                    </a:cubicBezTo>
                    <a:cubicBezTo>
                      <a:pt x="416" y="174"/>
                      <a:pt x="418" y="175"/>
                      <a:pt x="420" y="176"/>
                    </a:cubicBezTo>
                    <a:cubicBezTo>
                      <a:pt x="420" y="153"/>
                      <a:pt x="420" y="153"/>
                      <a:pt x="420" y="153"/>
                    </a:cubicBezTo>
                    <a:close/>
                    <a:moveTo>
                      <a:pt x="420" y="187"/>
                    </a:moveTo>
                    <a:cubicBezTo>
                      <a:pt x="420" y="240"/>
                      <a:pt x="420" y="240"/>
                      <a:pt x="420" y="240"/>
                    </a:cubicBezTo>
                    <a:cubicBezTo>
                      <a:pt x="414" y="239"/>
                      <a:pt x="403" y="238"/>
                      <a:pt x="402" y="230"/>
                    </a:cubicBezTo>
                    <a:cubicBezTo>
                      <a:pt x="399" y="217"/>
                      <a:pt x="361" y="230"/>
                      <a:pt x="351" y="217"/>
                    </a:cubicBezTo>
                    <a:cubicBezTo>
                      <a:pt x="341" y="204"/>
                      <a:pt x="350" y="177"/>
                      <a:pt x="372" y="177"/>
                    </a:cubicBezTo>
                    <a:cubicBezTo>
                      <a:pt x="390" y="176"/>
                      <a:pt x="399" y="186"/>
                      <a:pt x="415" y="186"/>
                    </a:cubicBezTo>
                    <a:cubicBezTo>
                      <a:pt x="416" y="186"/>
                      <a:pt x="418" y="186"/>
                      <a:pt x="420" y="187"/>
                    </a:cubicBezTo>
                    <a:close/>
                    <a:moveTo>
                      <a:pt x="420" y="244"/>
                    </a:moveTo>
                    <a:cubicBezTo>
                      <a:pt x="420" y="250"/>
                      <a:pt x="420" y="250"/>
                      <a:pt x="420" y="250"/>
                    </a:cubicBezTo>
                    <a:cubicBezTo>
                      <a:pt x="416" y="248"/>
                      <a:pt x="415" y="246"/>
                      <a:pt x="420" y="244"/>
                    </a:cubicBezTo>
                    <a:close/>
                    <a:moveTo>
                      <a:pt x="420" y="262"/>
                    </a:moveTo>
                    <a:cubicBezTo>
                      <a:pt x="416" y="262"/>
                      <a:pt x="412" y="263"/>
                      <a:pt x="407" y="263"/>
                    </a:cubicBezTo>
                    <a:cubicBezTo>
                      <a:pt x="390" y="263"/>
                      <a:pt x="398" y="249"/>
                      <a:pt x="376" y="249"/>
                    </a:cubicBezTo>
                    <a:cubicBezTo>
                      <a:pt x="354" y="249"/>
                      <a:pt x="364" y="254"/>
                      <a:pt x="345" y="241"/>
                    </a:cubicBezTo>
                    <a:cubicBezTo>
                      <a:pt x="325" y="228"/>
                      <a:pt x="332" y="246"/>
                      <a:pt x="306" y="246"/>
                    </a:cubicBezTo>
                    <a:cubicBezTo>
                      <a:pt x="280" y="246"/>
                      <a:pt x="274" y="251"/>
                      <a:pt x="274" y="263"/>
                    </a:cubicBezTo>
                    <a:cubicBezTo>
                      <a:pt x="274" y="275"/>
                      <a:pt x="238" y="245"/>
                      <a:pt x="200" y="242"/>
                    </a:cubicBezTo>
                    <a:cubicBezTo>
                      <a:pt x="163" y="239"/>
                      <a:pt x="122" y="228"/>
                      <a:pt x="99" y="228"/>
                    </a:cubicBezTo>
                    <a:cubicBezTo>
                      <a:pt x="76" y="228"/>
                      <a:pt x="64" y="252"/>
                      <a:pt x="37" y="256"/>
                    </a:cubicBezTo>
                    <a:cubicBezTo>
                      <a:pt x="9" y="260"/>
                      <a:pt x="39" y="268"/>
                      <a:pt x="47" y="282"/>
                    </a:cubicBezTo>
                    <a:cubicBezTo>
                      <a:pt x="55" y="297"/>
                      <a:pt x="52" y="295"/>
                      <a:pt x="26" y="298"/>
                    </a:cubicBezTo>
                    <a:cubicBezTo>
                      <a:pt x="0" y="300"/>
                      <a:pt x="39" y="317"/>
                      <a:pt x="57" y="317"/>
                    </a:cubicBezTo>
                    <a:cubicBezTo>
                      <a:pt x="76" y="317"/>
                      <a:pt x="56" y="330"/>
                      <a:pt x="43" y="338"/>
                    </a:cubicBezTo>
                    <a:cubicBezTo>
                      <a:pt x="30" y="346"/>
                      <a:pt x="25" y="373"/>
                      <a:pt x="46" y="375"/>
                    </a:cubicBezTo>
                    <a:cubicBezTo>
                      <a:pt x="67" y="376"/>
                      <a:pt x="56" y="388"/>
                      <a:pt x="82" y="388"/>
                    </a:cubicBezTo>
                    <a:cubicBezTo>
                      <a:pt x="108" y="388"/>
                      <a:pt x="85" y="407"/>
                      <a:pt x="68" y="420"/>
                    </a:cubicBezTo>
                    <a:cubicBezTo>
                      <a:pt x="51" y="433"/>
                      <a:pt x="52" y="450"/>
                      <a:pt x="61" y="442"/>
                    </a:cubicBezTo>
                    <a:cubicBezTo>
                      <a:pt x="70" y="434"/>
                      <a:pt x="94" y="415"/>
                      <a:pt x="105" y="411"/>
                    </a:cubicBezTo>
                    <a:cubicBezTo>
                      <a:pt x="117" y="407"/>
                      <a:pt x="125" y="386"/>
                      <a:pt x="135" y="380"/>
                    </a:cubicBezTo>
                    <a:cubicBezTo>
                      <a:pt x="146" y="373"/>
                      <a:pt x="154" y="393"/>
                      <a:pt x="160" y="382"/>
                    </a:cubicBezTo>
                    <a:cubicBezTo>
                      <a:pt x="167" y="372"/>
                      <a:pt x="180" y="381"/>
                      <a:pt x="191" y="378"/>
                    </a:cubicBezTo>
                    <a:cubicBezTo>
                      <a:pt x="203" y="376"/>
                      <a:pt x="228" y="381"/>
                      <a:pt x="238" y="384"/>
                    </a:cubicBezTo>
                    <a:cubicBezTo>
                      <a:pt x="248" y="386"/>
                      <a:pt x="260" y="397"/>
                      <a:pt x="276" y="395"/>
                    </a:cubicBezTo>
                    <a:cubicBezTo>
                      <a:pt x="291" y="394"/>
                      <a:pt x="293" y="420"/>
                      <a:pt x="303" y="429"/>
                    </a:cubicBezTo>
                    <a:cubicBezTo>
                      <a:pt x="313" y="438"/>
                      <a:pt x="325" y="437"/>
                      <a:pt x="322" y="450"/>
                    </a:cubicBezTo>
                    <a:cubicBezTo>
                      <a:pt x="320" y="463"/>
                      <a:pt x="341" y="481"/>
                      <a:pt x="360" y="489"/>
                    </a:cubicBezTo>
                    <a:cubicBezTo>
                      <a:pt x="380" y="497"/>
                      <a:pt x="387" y="520"/>
                      <a:pt x="372" y="512"/>
                    </a:cubicBezTo>
                    <a:cubicBezTo>
                      <a:pt x="356" y="504"/>
                      <a:pt x="355" y="507"/>
                      <a:pt x="360" y="521"/>
                    </a:cubicBezTo>
                    <a:cubicBezTo>
                      <a:pt x="365" y="536"/>
                      <a:pt x="368" y="545"/>
                      <a:pt x="360" y="549"/>
                    </a:cubicBezTo>
                    <a:cubicBezTo>
                      <a:pt x="352" y="553"/>
                      <a:pt x="352" y="590"/>
                      <a:pt x="363" y="608"/>
                    </a:cubicBezTo>
                    <a:cubicBezTo>
                      <a:pt x="373" y="627"/>
                      <a:pt x="410" y="645"/>
                      <a:pt x="415" y="662"/>
                    </a:cubicBezTo>
                    <a:cubicBezTo>
                      <a:pt x="416" y="666"/>
                      <a:pt x="418" y="670"/>
                      <a:pt x="420" y="674"/>
                    </a:cubicBezTo>
                    <a:lnTo>
                      <a:pt x="420" y="262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/>
            </p:spPr>
            <p:txBody>
              <a:bodyPr vert="horz" wrap="square" lIns="131683" tIns="65841" rIns="131683" bIns="65841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17" name="Group 81"/>
              <p:cNvGrpSpPr/>
              <p:nvPr/>
            </p:nvGrpSpPr>
            <p:grpSpPr>
              <a:xfrm>
                <a:off x="4744684" y="5832669"/>
                <a:ext cx="8069968" cy="4228554"/>
                <a:chOff x="3294383" y="4267152"/>
                <a:chExt cx="5603232" cy="2936401"/>
              </a:xfrm>
            </p:grpSpPr>
            <p:sp>
              <p:nvSpPr>
                <p:cNvPr id="83" name="Freeform 15"/>
                <p:cNvSpPr>
                  <a:spLocks/>
                </p:cNvSpPr>
                <p:nvPr/>
              </p:nvSpPr>
              <p:spPr bwMode="auto">
                <a:xfrm>
                  <a:off x="4915514" y="5946788"/>
                  <a:ext cx="66652" cy="178480"/>
                </a:xfrm>
                <a:custGeom>
                  <a:avLst/>
                  <a:gdLst>
                    <a:gd name="T0" fmla="*/ 12 w 38"/>
                    <a:gd name="T1" fmla="*/ 102 h 102"/>
                    <a:gd name="T2" fmla="*/ 17 w 38"/>
                    <a:gd name="T3" fmla="*/ 97 h 102"/>
                    <a:gd name="T4" fmla="*/ 38 w 38"/>
                    <a:gd name="T5" fmla="*/ 6 h 102"/>
                    <a:gd name="T6" fmla="*/ 4 w 38"/>
                    <a:gd name="T7" fmla="*/ 50 h 102"/>
                    <a:gd name="T8" fmla="*/ 12 w 38"/>
                    <a:gd name="T9" fmla="*/ 102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102">
                      <a:moveTo>
                        <a:pt x="12" y="102"/>
                      </a:moveTo>
                      <a:cubicBezTo>
                        <a:pt x="14" y="101"/>
                        <a:pt x="15" y="99"/>
                        <a:pt x="17" y="97"/>
                      </a:cubicBezTo>
                      <a:cubicBezTo>
                        <a:pt x="30" y="77"/>
                        <a:pt x="36" y="33"/>
                        <a:pt x="38" y="6"/>
                      </a:cubicBezTo>
                      <a:cubicBezTo>
                        <a:pt x="9" y="0"/>
                        <a:pt x="8" y="41"/>
                        <a:pt x="4" y="50"/>
                      </a:cubicBezTo>
                      <a:cubicBezTo>
                        <a:pt x="0" y="58"/>
                        <a:pt x="7" y="85"/>
                        <a:pt x="12" y="102"/>
                      </a:cubicBezTo>
                      <a:close/>
                    </a:path>
                  </a:pathLst>
                </a:custGeom>
                <a:solidFill>
                  <a:srgbClr val="BD9079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4" name="Freeform 16"/>
                <p:cNvSpPr>
                  <a:spLocks/>
                </p:cNvSpPr>
                <p:nvPr/>
              </p:nvSpPr>
              <p:spPr bwMode="auto">
                <a:xfrm>
                  <a:off x="4739256" y="6093424"/>
                  <a:ext cx="96275" cy="166631"/>
                </a:xfrm>
                <a:custGeom>
                  <a:avLst/>
                  <a:gdLst>
                    <a:gd name="T0" fmla="*/ 3 w 55"/>
                    <a:gd name="T1" fmla="*/ 95 h 95"/>
                    <a:gd name="T2" fmla="*/ 9 w 55"/>
                    <a:gd name="T3" fmla="*/ 93 h 95"/>
                    <a:gd name="T4" fmla="*/ 55 w 55"/>
                    <a:gd name="T5" fmla="*/ 21 h 95"/>
                    <a:gd name="T6" fmla="*/ 42 w 55"/>
                    <a:gd name="T7" fmla="*/ 8 h 95"/>
                    <a:gd name="T8" fmla="*/ 8 w 55"/>
                    <a:gd name="T9" fmla="*/ 47 h 95"/>
                    <a:gd name="T10" fmla="*/ 3 w 55"/>
                    <a:gd name="T11" fmla="*/ 95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5" h="95">
                      <a:moveTo>
                        <a:pt x="3" y="95"/>
                      </a:moveTo>
                      <a:cubicBezTo>
                        <a:pt x="5" y="95"/>
                        <a:pt x="7" y="94"/>
                        <a:pt x="9" y="93"/>
                      </a:cubicBezTo>
                      <a:cubicBezTo>
                        <a:pt x="38" y="77"/>
                        <a:pt x="52" y="34"/>
                        <a:pt x="55" y="21"/>
                      </a:cubicBezTo>
                      <a:cubicBezTo>
                        <a:pt x="52" y="17"/>
                        <a:pt x="47" y="13"/>
                        <a:pt x="42" y="8"/>
                      </a:cubicBezTo>
                      <a:cubicBezTo>
                        <a:pt x="33" y="0"/>
                        <a:pt x="15" y="37"/>
                        <a:pt x="8" y="47"/>
                      </a:cubicBezTo>
                      <a:cubicBezTo>
                        <a:pt x="3" y="55"/>
                        <a:pt x="0" y="78"/>
                        <a:pt x="3" y="95"/>
                      </a:cubicBezTo>
                      <a:close/>
                    </a:path>
                  </a:pathLst>
                </a:custGeom>
                <a:solidFill>
                  <a:srgbClr val="BD9079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5" name="Freeform 12"/>
                <p:cNvSpPr>
                  <a:spLocks/>
                </p:cNvSpPr>
                <p:nvPr/>
              </p:nvSpPr>
              <p:spPr bwMode="auto">
                <a:xfrm>
                  <a:off x="4670382" y="5914944"/>
                  <a:ext cx="315487" cy="373253"/>
                </a:xfrm>
                <a:custGeom>
                  <a:avLst/>
                  <a:gdLst>
                    <a:gd name="T0" fmla="*/ 0 w 180"/>
                    <a:gd name="T1" fmla="*/ 172 h 213"/>
                    <a:gd name="T2" fmla="*/ 48 w 180"/>
                    <a:gd name="T3" fmla="*/ 195 h 213"/>
                    <a:gd name="T4" fmla="*/ 95 w 180"/>
                    <a:gd name="T5" fmla="*/ 119 h 213"/>
                    <a:gd name="T6" fmla="*/ 157 w 180"/>
                    <a:gd name="T7" fmla="*/ 115 h 213"/>
                    <a:gd name="T8" fmla="*/ 180 w 180"/>
                    <a:gd name="T9" fmla="*/ 0 h 213"/>
                    <a:gd name="T10" fmla="*/ 0 w 180"/>
                    <a:gd name="T11" fmla="*/ 172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0" h="213">
                      <a:moveTo>
                        <a:pt x="0" y="172"/>
                      </a:moveTo>
                      <a:cubicBezTo>
                        <a:pt x="0" y="172"/>
                        <a:pt x="13" y="213"/>
                        <a:pt x="48" y="195"/>
                      </a:cubicBezTo>
                      <a:cubicBezTo>
                        <a:pt x="82" y="176"/>
                        <a:pt x="95" y="119"/>
                        <a:pt x="95" y="119"/>
                      </a:cubicBezTo>
                      <a:cubicBezTo>
                        <a:pt x="95" y="119"/>
                        <a:pt x="137" y="146"/>
                        <a:pt x="157" y="115"/>
                      </a:cubicBezTo>
                      <a:cubicBezTo>
                        <a:pt x="177" y="84"/>
                        <a:pt x="180" y="0"/>
                        <a:pt x="180" y="0"/>
                      </a:cubicBezTo>
                      <a:cubicBezTo>
                        <a:pt x="144" y="29"/>
                        <a:pt x="34" y="115"/>
                        <a:pt x="0" y="172"/>
                      </a:cubicBezTo>
                      <a:close/>
                    </a:path>
                  </a:pathLst>
                </a:custGeom>
                <a:solidFill>
                  <a:srgbClr val="AB826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6" name="Freeform 11"/>
                <p:cNvSpPr>
                  <a:spLocks/>
                </p:cNvSpPr>
                <p:nvPr/>
              </p:nvSpPr>
              <p:spPr bwMode="auto">
                <a:xfrm>
                  <a:off x="3362517" y="5198802"/>
                  <a:ext cx="1976609" cy="2001790"/>
                </a:xfrm>
                <a:custGeom>
                  <a:avLst/>
                  <a:gdLst>
                    <a:gd name="T0" fmla="*/ 285 w 1129"/>
                    <a:gd name="T1" fmla="*/ 1143 h 1143"/>
                    <a:gd name="T2" fmla="*/ 406 w 1129"/>
                    <a:gd name="T3" fmla="*/ 1021 h 1143"/>
                    <a:gd name="T4" fmla="*/ 695 w 1129"/>
                    <a:gd name="T5" fmla="*/ 706 h 1143"/>
                    <a:gd name="T6" fmla="*/ 747 w 1129"/>
                    <a:gd name="T7" fmla="*/ 581 h 1143"/>
                    <a:gd name="T8" fmla="*/ 795 w 1129"/>
                    <a:gd name="T9" fmla="*/ 604 h 1143"/>
                    <a:gd name="T10" fmla="*/ 842 w 1129"/>
                    <a:gd name="T11" fmla="*/ 528 h 1143"/>
                    <a:gd name="T12" fmla="*/ 904 w 1129"/>
                    <a:gd name="T13" fmla="*/ 524 h 1143"/>
                    <a:gd name="T14" fmla="*/ 927 w 1129"/>
                    <a:gd name="T15" fmla="*/ 409 h 1143"/>
                    <a:gd name="T16" fmla="*/ 1018 w 1129"/>
                    <a:gd name="T17" fmla="*/ 331 h 1143"/>
                    <a:gd name="T18" fmla="*/ 1073 w 1129"/>
                    <a:gd name="T19" fmla="*/ 268 h 1143"/>
                    <a:gd name="T20" fmla="*/ 1128 w 1129"/>
                    <a:gd name="T21" fmla="*/ 230 h 1143"/>
                    <a:gd name="T22" fmla="*/ 1049 w 1129"/>
                    <a:gd name="T23" fmla="*/ 142 h 1143"/>
                    <a:gd name="T24" fmla="*/ 918 w 1129"/>
                    <a:gd name="T25" fmla="*/ 65 h 1143"/>
                    <a:gd name="T26" fmla="*/ 774 w 1129"/>
                    <a:gd name="T27" fmla="*/ 3 h 1143"/>
                    <a:gd name="T28" fmla="*/ 598 w 1129"/>
                    <a:gd name="T29" fmla="*/ 52 h 1143"/>
                    <a:gd name="T30" fmla="*/ 379 w 1129"/>
                    <a:gd name="T31" fmla="*/ 117 h 1143"/>
                    <a:gd name="T32" fmla="*/ 324 w 1129"/>
                    <a:gd name="T33" fmla="*/ 235 h 1143"/>
                    <a:gd name="T34" fmla="*/ 232 w 1129"/>
                    <a:gd name="T35" fmla="*/ 668 h 1143"/>
                    <a:gd name="T36" fmla="*/ 0 w 1129"/>
                    <a:gd name="T37" fmla="*/ 1042 h 1143"/>
                    <a:gd name="T38" fmla="*/ 32 w 1129"/>
                    <a:gd name="T39" fmla="*/ 1143 h 1143"/>
                    <a:gd name="T40" fmla="*/ 285 w 1129"/>
                    <a:gd name="T41" fmla="*/ 1143 h 1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129" h="1143">
                      <a:moveTo>
                        <a:pt x="285" y="1143"/>
                      </a:moveTo>
                      <a:cubicBezTo>
                        <a:pt x="334" y="1103"/>
                        <a:pt x="375" y="1063"/>
                        <a:pt x="406" y="1021"/>
                      </a:cubicBezTo>
                      <a:cubicBezTo>
                        <a:pt x="505" y="888"/>
                        <a:pt x="587" y="832"/>
                        <a:pt x="695" y="706"/>
                      </a:cubicBezTo>
                      <a:cubicBezTo>
                        <a:pt x="724" y="674"/>
                        <a:pt x="747" y="581"/>
                        <a:pt x="747" y="581"/>
                      </a:cubicBezTo>
                      <a:cubicBezTo>
                        <a:pt x="747" y="581"/>
                        <a:pt x="760" y="622"/>
                        <a:pt x="795" y="604"/>
                      </a:cubicBezTo>
                      <a:cubicBezTo>
                        <a:pt x="829" y="585"/>
                        <a:pt x="842" y="528"/>
                        <a:pt x="842" y="528"/>
                      </a:cubicBezTo>
                      <a:cubicBezTo>
                        <a:pt x="842" y="528"/>
                        <a:pt x="884" y="555"/>
                        <a:pt x="904" y="524"/>
                      </a:cubicBezTo>
                      <a:cubicBezTo>
                        <a:pt x="924" y="493"/>
                        <a:pt x="927" y="409"/>
                        <a:pt x="927" y="409"/>
                      </a:cubicBezTo>
                      <a:cubicBezTo>
                        <a:pt x="927" y="409"/>
                        <a:pt x="977" y="370"/>
                        <a:pt x="1018" y="331"/>
                      </a:cubicBezTo>
                      <a:cubicBezTo>
                        <a:pt x="1059" y="293"/>
                        <a:pt x="1073" y="268"/>
                        <a:pt x="1073" y="268"/>
                      </a:cubicBezTo>
                      <a:cubicBezTo>
                        <a:pt x="1073" y="268"/>
                        <a:pt x="1129" y="260"/>
                        <a:pt x="1128" y="230"/>
                      </a:cubicBezTo>
                      <a:cubicBezTo>
                        <a:pt x="1127" y="200"/>
                        <a:pt x="1075" y="168"/>
                        <a:pt x="1049" y="142"/>
                      </a:cubicBezTo>
                      <a:cubicBezTo>
                        <a:pt x="1024" y="116"/>
                        <a:pt x="977" y="87"/>
                        <a:pt x="918" y="65"/>
                      </a:cubicBezTo>
                      <a:cubicBezTo>
                        <a:pt x="859" y="44"/>
                        <a:pt x="803" y="0"/>
                        <a:pt x="774" y="3"/>
                      </a:cubicBezTo>
                      <a:cubicBezTo>
                        <a:pt x="744" y="6"/>
                        <a:pt x="646" y="37"/>
                        <a:pt x="598" y="52"/>
                      </a:cubicBezTo>
                      <a:cubicBezTo>
                        <a:pt x="551" y="67"/>
                        <a:pt x="403" y="87"/>
                        <a:pt x="379" y="117"/>
                      </a:cubicBezTo>
                      <a:cubicBezTo>
                        <a:pt x="354" y="146"/>
                        <a:pt x="336" y="158"/>
                        <a:pt x="324" y="235"/>
                      </a:cubicBezTo>
                      <a:cubicBezTo>
                        <a:pt x="312" y="313"/>
                        <a:pt x="272" y="565"/>
                        <a:pt x="232" y="668"/>
                      </a:cubicBezTo>
                      <a:cubicBezTo>
                        <a:pt x="192" y="772"/>
                        <a:pt x="107" y="888"/>
                        <a:pt x="0" y="1042"/>
                      </a:cubicBezTo>
                      <a:cubicBezTo>
                        <a:pt x="32" y="1143"/>
                        <a:pt x="32" y="1143"/>
                        <a:pt x="32" y="1143"/>
                      </a:cubicBezTo>
                      <a:lnTo>
                        <a:pt x="285" y="1143"/>
                      </a:lnTo>
                      <a:close/>
                    </a:path>
                  </a:pathLst>
                </a:custGeom>
                <a:solidFill>
                  <a:srgbClr val="BD9079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7" name="Freeform 17"/>
                <p:cNvSpPr>
                  <a:spLocks/>
                </p:cNvSpPr>
                <p:nvPr/>
              </p:nvSpPr>
              <p:spPr bwMode="auto">
                <a:xfrm>
                  <a:off x="3392139" y="5235831"/>
                  <a:ext cx="1707779" cy="1964761"/>
                </a:xfrm>
                <a:custGeom>
                  <a:avLst/>
                  <a:gdLst>
                    <a:gd name="T0" fmla="*/ 222 w 975"/>
                    <a:gd name="T1" fmla="*/ 1122 h 1122"/>
                    <a:gd name="T2" fmla="*/ 336 w 975"/>
                    <a:gd name="T3" fmla="*/ 994 h 1122"/>
                    <a:gd name="T4" fmla="*/ 610 w 975"/>
                    <a:gd name="T5" fmla="*/ 658 h 1122"/>
                    <a:gd name="T6" fmla="*/ 795 w 975"/>
                    <a:gd name="T7" fmla="*/ 420 h 1122"/>
                    <a:gd name="T8" fmla="*/ 843 w 975"/>
                    <a:gd name="T9" fmla="*/ 342 h 1122"/>
                    <a:gd name="T10" fmla="*/ 739 w 975"/>
                    <a:gd name="T11" fmla="*/ 347 h 1122"/>
                    <a:gd name="T12" fmla="*/ 573 w 975"/>
                    <a:gd name="T13" fmla="*/ 418 h 1122"/>
                    <a:gd name="T14" fmla="*/ 506 w 975"/>
                    <a:gd name="T15" fmla="*/ 386 h 1122"/>
                    <a:gd name="T16" fmla="*/ 510 w 975"/>
                    <a:gd name="T17" fmla="*/ 318 h 1122"/>
                    <a:gd name="T18" fmla="*/ 449 w 975"/>
                    <a:gd name="T19" fmla="*/ 191 h 1122"/>
                    <a:gd name="T20" fmla="*/ 541 w 975"/>
                    <a:gd name="T21" fmla="*/ 214 h 1122"/>
                    <a:gd name="T22" fmla="*/ 553 w 975"/>
                    <a:gd name="T23" fmla="*/ 122 h 1122"/>
                    <a:gd name="T24" fmla="*/ 664 w 975"/>
                    <a:gd name="T25" fmla="*/ 126 h 1122"/>
                    <a:gd name="T26" fmla="*/ 763 w 975"/>
                    <a:gd name="T27" fmla="*/ 58 h 1122"/>
                    <a:gd name="T28" fmla="*/ 830 w 975"/>
                    <a:gd name="T29" fmla="*/ 99 h 1122"/>
                    <a:gd name="T30" fmla="*/ 896 w 975"/>
                    <a:gd name="T31" fmla="*/ 96 h 1122"/>
                    <a:gd name="T32" fmla="*/ 953 w 975"/>
                    <a:gd name="T33" fmla="*/ 111 h 1122"/>
                    <a:gd name="T34" fmla="*/ 855 w 975"/>
                    <a:gd name="T35" fmla="*/ 48 h 1122"/>
                    <a:gd name="T36" fmla="*/ 656 w 975"/>
                    <a:gd name="T37" fmla="*/ 33 h 1122"/>
                    <a:gd name="T38" fmla="*/ 361 w 975"/>
                    <a:gd name="T39" fmla="*/ 156 h 1122"/>
                    <a:gd name="T40" fmla="*/ 316 w 975"/>
                    <a:gd name="T41" fmla="*/ 411 h 1122"/>
                    <a:gd name="T42" fmla="*/ 244 w 975"/>
                    <a:gd name="T43" fmla="*/ 662 h 1122"/>
                    <a:gd name="T44" fmla="*/ 0 w 975"/>
                    <a:gd name="T45" fmla="*/ 1075 h 1122"/>
                    <a:gd name="T46" fmla="*/ 15 w 975"/>
                    <a:gd name="T47" fmla="*/ 1122 h 1122"/>
                    <a:gd name="T48" fmla="*/ 222 w 975"/>
                    <a:gd name="T49" fmla="*/ 1122 h 1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975" h="1122">
                      <a:moveTo>
                        <a:pt x="222" y="1122"/>
                      </a:moveTo>
                      <a:cubicBezTo>
                        <a:pt x="266" y="1077"/>
                        <a:pt x="303" y="1035"/>
                        <a:pt x="336" y="994"/>
                      </a:cubicBezTo>
                      <a:cubicBezTo>
                        <a:pt x="403" y="911"/>
                        <a:pt x="544" y="788"/>
                        <a:pt x="610" y="658"/>
                      </a:cubicBezTo>
                      <a:cubicBezTo>
                        <a:pt x="676" y="528"/>
                        <a:pt x="714" y="471"/>
                        <a:pt x="795" y="420"/>
                      </a:cubicBezTo>
                      <a:cubicBezTo>
                        <a:pt x="876" y="369"/>
                        <a:pt x="863" y="364"/>
                        <a:pt x="843" y="342"/>
                      </a:cubicBezTo>
                      <a:cubicBezTo>
                        <a:pt x="823" y="319"/>
                        <a:pt x="795" y="296"/>
                        <a:pt x="739" y="347"/>
                      </a:cubicBezTo>
                      <a:cubicBezTo>
                        <a:pt x="682" y="398"/>
                        <a:pt x="599" y="445"/>
                        <a:pt x="573" y="418"/>
                      </a:cubicBezTo>
                      <a:cubicBezTo>
                        <a:pt x="546" y="392"/>
                        <a:pt x="550" y="385"/>
                        <a:pt x="506" y="386"/>
                      </a:cubicBezTo>
                      <a:cubicBezTo>
                        <a:pt x="461" y="386"/>
                        <a:pt x="534" y="345"/>
                        <a:pt x="510" y="318"/>
                      </a:cubicBezTo>
                      <a:cubicBezTo>
                        <a:pt x="486" y="290"/>
                        <a:pt x="394" y="175"/>
                        <a:pt x="449" y="191"/>
                      </a:cubicBezTo>
                      <a:cubicBezTo>
                        <a:pt x="503" y="208"/>
                        <a:pt x="517" y="238"/>
                        <a:pt x="541" y="214"/>
                      </a:cubicBezTo>
                      <a:cubicBezTo>
                        <a:pt x="566" y="191"/>
                        <a:pt x="505" y="109"/>
                        <a:pt x="553" y="122"/>
                      </a:cubicBezTo>
                      <a:cubicBezTo>
                        <a:pt x="601" y="134"/>
                        <a:pt x="609" y="143"/>
                        <a:pt x="664" y="126"/>
                      </a:cubicBezTo>
                      <a:cubicBezTo>
                        <a:pt x="718" y="109"/>
                        <a:pt x="741" y="39"/>
                        <a:pt x="763" y="58"/>
                      </a:cubicBezTo>
                      <a:cubicBezTo>
                        <a:pt x="785" y="77"/>
                        <a:pt x="797" y="80"/>
                        <a:pt x="830" y="99"/>
                      </a:cubicBezTo>
                      <a:cubicBezTo>
                        <a:pt x="863" y="118"/>
                        <a:pt x="875" y="101"/>
                        <a:pt x="896" y="96"/>
                      </a:cubicBezTo>
                      <a:cubicBezTo>
                        <a:pt x="917" y="90"/>
                        <a:pt x="931" y="123"/>
                        <a:pt x="953" y="111"/>
                      </a:cubicBezTo>
                      <a:cubicBezTo>
                        <a:pt x="975" y="100"/>
                        <a:pt x="889" y="70"/>
                        <a:pt x="855" y="48"/>
                      </a:cubicBezTo>
                      <a:cubicBezTo>
                        <a:pt x="822" y="26"/>
                        <a:pt x="773" y="0"/>
                        <a:pt x="656" y="33"/>
                      </a:cubicBezTo>
                      <a:cubicBezTo>
                        <a:pt x="539" y="67"/>
                        <a:pt x="356" y="104"/>
                        <a:pt x="361" y="156"/>
                      </a:cubicBezTo>
                      <a:cubicBezTo>
                        <a:pt x="366" y="207"/>
                        <a:pt x="346" y="322"/>
                        <a:pt x="316" y="411"/>
                      </a:cubicBezTo>
                      <a:cubicBezTo>
                        <a:pt x="287" y="499"/>
                        <a:pt x="265" y="619"/>
                        <a:pt x="244" y="662"/>
                      </a:cubicBezTo>
                      <a:cubicBezTo>
                        <a:pt x="222" y="706"/>
                        <a:pt x="115" y="887"/>
                        <a:pt x="0" y="1075"/>
                      </a:cubicBezTo>
                      <a:cubicBezTo>
                        <a:pt x="15" y="1122"/>
                        <a:pt x="15" y="1122"/>
                        <a:pt x="15" y="1122"/>
                      </a:cubicBezTo>
                      <a:lnTo>
                        <a:pt x="222" y="1122"/>
                      </a:lnTo>
                      <a:close/>
                    </a:path>
                  </a:pathLst>
                </a:custGeom>
                <a:solidFill>
                  <a:srgbClr val="C99E88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8" name="Freeform 13"/>
                <p:cNvSpPr>
                  <a:spLocks/>
                </p:cNvSpPr>
                <p:nvPr/>
              </p:nvSpPr>
              <p:spPr bwMode="auto">
                <a:xfrm>
                  <a:off x="4131239" y="5335069"/>
                  <a:ext cx="1067917" cy="622088"/>
                </a:xfrm>
                <a:custGeom>
                  <a:avLst/>
                  <a:gdLst>
                    <a:gd name="T0" fmla="*/ 168 w 610"/>
                    <a:gd name="T1" fmla="*/ 355 h 355"/>
                    <a:gd name="T2" fmla="*/ 126 w 610"/>
                    <a:gd name="T3" fmla="*/ 320 h 355"/>
                    <a:gd name="T4" fmla="*/ 122 w 610"/>
                    <a:gd name="T5" fmla="*/ 301 h 355"/>
                    <a:gd name="T6" fmla="*/ 183 w 610"/>
                    <a:gd name="T7" fmla="*/ 296 h 355"/>
                    <a:gd name="T8" fmla="*/ 44 w 610"/>
                    <a:gd name="T9" fmla="*/ 170 h 355"/>
                    <a:gd name="T10" fmla="*/ 162 w 610"/>
                    <a:gd name="T11" fmla="*/ 203 h 355"/>
                    <a:gd name="T12" fmla="*/ 146 w 610"/>
                    <a:gd name="T13" fmla="*/ 105 h 355"/>
                    <a:gd name="T14" fmla="*/ 174 w 610"/>
                    <a:gd name="T15" fmla="*/ 101 h 355"/>
                    <a:gd name="T16" fmla="*/ 302 w 610"/>
                    <a:gd name="T17" fmla="*/ 87 h 355"/>
                    <a:gd name="T18" fmla="*/ 337 w 610"/>
                    <a:gd name="T19" fmla="*/ 20 h 355"/>
                    <a:gd name="T20" fmla="*/ 369 w 610"/>
                    <a:gd name="T21" fmla="*/ 70 h 355"/>
                    <a:gd name="T22" fmla="*/ 459 w 610"/>
                    <a:gd name="T23" fmla="*/ 92 h 355"/>
                    <a:gd name="T24" fmla="*/ 496 w 610"/>
                    <a:gd name="T25" fmla="*/ 67 h 355"/>
                    <a:gd name="T26" fmla="*/ 510 w 610"/>
                    <a:gd name="T27" fmla="*/ 87 h 355"/>
                    <a:gd name="T28" fmla="*/ 610 w 610"/>
                    <a:gd name="T29" fmla="*/ 64 h 355"/>
                    <a:gd name="T30" fmla="*/ 409 w 610"/>
                    <a:gd name="T31" fmla="*/ 176 h 355"/>
                    <a:gd name="T32" fmla="*/ 292 w 610"/>
                    <a:gd name="T33" fmla="*/ 272 h 355"/>
                    <a:gd name="T34" fmla="*/ 168 w 610"/>
                    <a:gd name="T35" fmla="*/ 355 h 3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10" h="355">
                      <a:moveTo>
                        <a:pt x="168" y="355"/>
                      </a:moveTo>
                      <a:cubicBezTo>
                        <a:pt x="181" y="329"/>
                        <a:pt x="165" y="317"/>
                        <a:pt x="126" y="320"/>
                      </a:cubicBezTo>
                      <a:cubicBezTo>
                        <a:pt x="86" y="323"/>
                        <a:pt x="87" y="310"/>
                        <a:pt x="122" y="301"/>
                      </a:cubicBezTo>
                      <a:cubicBezTo>
                        <a:pt x="158" y="292"/>
                        <a:pt x="221" y="328"/>
                        <a:pt x="183" y="296"/>
                      </a:cubicBezTo>
                      <a:cubicBezTo>
                        <a:pt x="146" y="264"/>
                        <a:pt x="0" y="149"/>
                        <a:pt x="44" y="170"/>
                      </a:cubicBezTo>
                      <a:cubicBezTo>
                        <a:pt x="88" y="191"/>
                        <a:pt x="124" y="238"/>
                        <a:pt x="162" y="203"/>
                      </a:cubicBezTo>
                      <a:cubicBezTo>
                        <a:pt x="200" y="167"/>
                        <a:pt x="176" y="128"/>
                        <a:pt x="146" y="105"/>
                      </a:cubicBezTo>
                      <a:cubicBezTo>
                        <a:pt x="116" y="82"/>
                        <a:pt x="137" y="87"/>
                        <a:pt x="174" y="101"/>
                      </a:cubicBezTo>
                      <a:cubicBezTo>
                        <a:pt x="211" y="115"/>
                        <a:pt x="274" y="100"/>
                        <a:pt x="302" y="87"/>
                      </a:cubicBezTo>
                      <a:cubicBezTo>
                        <a:pt x="330" y="75"/>
                        <a:pt x="327" y="0"/>
                        <a:pt x="337" y="20"/>
                      </a:cubicBezTo>
                      <a:cubicBezTo>
                        <a:pt x="348" y="39"/>
                        <a:pt x="344" y="58"/>
                        <a:pt x="369" y="70"/>
                      </a:cubicBezTo>
                      <a:cubicBezTo>
                        <a:pt x="394" y="81"/>
                        <a:pt x="437" y="92"/>
                        <a:pt x="459" y="92"/>
                      </a:cubicBezTo>
                      <a:cubicBezTo>
                        <a:pt x="480" y="91"/>
                        <a:pt x="480" y="90"/>
                        <a:pt x="496" y="67"/>
                      </a:cubicBezTo>
                      <a:cubicBezTo>
                        <a:pt x="512" y="45"/>
                        <a:pt x="483" y="100"/>
                        <a:pt x="510" y="87"/>
                      </a:cubicBezTo>
                      <a:cubicBezTo>
                        <a:pt x="538" y="74"/>
                        <a:pt x="585" y="66"/>
                        <a:pt x="610" y="64"/>
                      </a:cubicBezTo>
                      <a:cubicBezTo>
                        <a:pt x="571" y="80"/>
                        <a:pt x="535" y="82"/>
                        <a:pt x="409" y="176"/>
                      </a:cubicBezTo>
                      <a:cubicBezTo>
                        <a:pt x="359" y="214"/>
                        <a:pt x="323" y="251"/>
                        <a:pt x="292" y="272"/>
                      </a:cubicBezTo>
                      <a:cubicBezTo>
                        <a:pt x="241" y="307"/>
                        <a:pt x="207" y="320"/>
                        <a:pt x="168" y="355"/>
                      </a:cubicBezTo>
                      <a:close/>
                    </a:path>
                  </a:pathLst>
                </a:custGeom>
                <a:solidFill>
                  <a:srgbClr val="8C6A58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9" name="Freeform 37"/>
                <p:cNvSpPr>
                  <a:spLocks/>
                </p:cNvSpPr>
                <p:nvPr/>
              </p:nvSpPr>
              <p:spPr bwMode="auto">
                <a:xfrm>
                  <a:off x="4654829" y="4286407"/>
                  <a:ext cx="2882339" cy="2222483"/>
                </a:xfrm>
                <a:custGeom>
                  <a:avLst/>
                  <a:gdLst>
                    <a:gd name="T0" fmla="*/ 0 w 1646"/>
                    <a:gd name="T1" fmla="*/ 1221 h 1269"/>
                    <a:gd name="T2" fmla="*/ 0 w 1646"/>
                    <a:gd name="T3" fmla="*/ 48 h 1269"/>
                    <a:gd name="T4" fmla="*/ 48 w 1646"/>
                    <a:gd name="T5" fmla="*/ 0 h 1269"/>
                    <a:gd name="T6" fmla="*/ 1598 w 1646"/>
                    <a:gd name="T7" fmla="*/ 0 h 1269"/>
                    <a:gd name="T8" fmla="*/ 1646 w 1646"/>
                    <a:gd name="T9" fmla="*/ 48 h 1269"/>
                    <a:gd name="T10" fmla="*/ 1646 w 1646"/>
                    <a:gd name="T11" fmla="*/ 1221 h 1269"/>
                    <a:gd name="T12" fmla="*/ 1598 w 1646"/>
                    <a:gd name="T13" fmla="*/ 1269 h 1269"/>
                    <a:gd name="T14" fmla="*/ 48 w 1646"/>
                    <a:gd name="T15" fmla="*/ 1269 h 1269"/>
                    <a:gd name="T16" fmla="*/ 0 w 1646"/>
                    <a:gd name="T17" fmla="*/ 1221 h 1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46" h="1269">
                      <a:moveTo>
                        <a:pt x="0" y="1221"/>
                      </a:move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22"/>
                        <a:pt x="22" y="0"/>
                        <a:pt x="48" y="0"/>
                      </a:cubicBezTo>
                      <a:cubicBezTo>
                        <a:pt x="1598" y="0"/>
                        <a:pt x="1598" y="0"/>
                        <a:pt x="1598" y="0"/>
                      </a:cubicBezTo>
                      <a:cubicBezTo>
                        <a:pt x="1624" y="0"/>
                        <a:pt x="1646" y="22"/>
                        <a:pt x="1646" y="48"/>
                      </a:cubicBezTo>
                      <a:cubicBezTo>
                        <a:pt x="1646" y="1221"/>
                        <a:pt x="1646" y="1221"/>
                        <a:pt x="1646" y="1221"/>
                      </a:cubicBezTo>
                      <a:cubicBezTo>
                        <a:pt x="1646" y="1247"/>
                        <a:pt x="1624" y="1269"/>
                        <a:pt x="1598" y="1269"/>
                      </a:cubicBezTo>
                      <a:cubicBezTo>
                        <a:pt x="48" y="1269"/>
                        <a:pt x="48" y="1269"/>
                        <a:pt x="48" y="1269"/>
                      </a:cubicBezTo>
                      <a:cubicBezTo>
                        <a:pt x="22" y="1269"/>
                        <a:pt x="0" y="1247"/>
                        <a:pt x="0" y="1221"/>
                      </a:cubicBezTo>
                      <a:close/>
                    </a:path>
                  </a:pathLst>
                </a:custGeom>
                <a:solidFill>
                  <a:srgbClr val="706F7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0" name="Freeform 38"/>
                <p:cNvSpPr>
                  <a:spLocks/>
                </p:cNvSpPr>
                <p:nvPr/>
              </p:nvSpPr>
              <p:spPr bwMode="auto">
                <a:xfrm>
                  <a:off x="4654829" y="4286407"/>
                  <a:ext cx="2480945" cy="1264171"/>
                </a:xfrm>
                <a:custGeom>
                  <a:avLst/>
                  <a:gdLst>
                    <a:gd name="T0" fmla="*/ 0 w 1417"/>
                    <a:gd name="T1" fmla="*/ 722 h 722"/>
                    <a:gd name="T2" fmla="*/ 0 w 1417"/>
                    <a:gd name="T3" fmla="*/ 48 h 722"/>
                    <a:gd name="T4" fmla="*/ 48 w 1417"/>
                    <a:gd name="T5" fmla="*/ 0 h 722"/>
                    <a:gd name="T6" fmla="*/ 1417 w 1417"/>
                    <a:gd name="T7" fmla="*/ 0 h 722"/>
                    <a:gd name="T8" fmla="*/ 0 w 1417"/>
                    <a:gd name="T9" fmla="*/ 722 h 7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17" h="722">
                      <a:moveTo>
                        <a:pt x="0" y="722"/>
                      </a:moveTo>
                      <a:cubicBezTo>
                        <a:pt x="0" y="48"/>
                        <a:pt x="0" y="48"/>
                        <a:pt x="0" y="48"/>
                      </a:cubicBezTo>
                      <a:cubicBezTo>
                        <a:pt x="0" y="22"/>
                        <a:pt x="22" y="0"/>
                        <a:pt x="48" y="0"/>
                      </a:cubicBezTo>
                      <a:cubicBezTo>
                        <a:pt x="1417" y="0"/>
                        <a:pt x="1417" y="0"/>
                        <a:pt x="1417" y="0"/>
                      </a:cubicBezTo>
                      <a:lnTo>
                        <a:pt x="0" y="722"/>
                      </a:lnTo>
                      <a:close/>
                    </a:path>
                  </a:pathLst>
                </a:custGeom>
                <a:solidFill>
                  <a:srgbClr val="C0BFC7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1" name="Freeform 36"/>
                <p:cNvSpPr>
                  <a:spLocks/>
                </p:cNvSpPr>
                <p:nvPr/>
              </p:nvSpPr>
              <p:spPr bwMode="auto">
                <a:xfrm>
                  <a:off x="4635575" y="4267152"/>
                  <a:ext cx="2918628" cy="2260993"/>
                </a:xfrm>
                <a:custGeom>
                  <a:avLst/>
                  <a:gdLst>
                    <a:gd name="T0" fmla="*/ 0 w 1667"/>
                    <a:gd name="T1" fmla="*/ 1232 h 1291"/>
                    <a:gd name="T2" fmla="*/ 0 w 1667"/>
                    <a:gd name="T3" fmla="*/ 59 h 1291"/>
                    <a:gd name="T4" fmla="*/ 59 w 1667"/>
                    <a:gd name="T5" fmla="*/ 0 h 1291"/>
                    <a:gd name="T6" fmla="*/ 1609 w 1667"/>
                    <a:gd name="T7" fmla="*/ 0 h 1291"/>
                    <a:gd name="T8" fmla="*/ 1667 w 1667"/>
                    <a:gd name="T9" fmla="*/ 59 h 1291"/>
                    <a:gd name="T10" fmla="*/ 1667 w 1667"/>
                    <a:gd name="T11" fmla="*/ 1232 h 1291"/>
                    <a:gd name="T12" fmla="*/ 1609 w 1667"/>
                    <a:gd name="T13" fmla="*/ 1291 h 1291"/>
                    <a:gd name="T14" fmla="*/ 59 w 1667"/>
                    <a:gd name="T15" fmla="*/ 1291 h 1291"/>
                    <a:gd name="T16" fmla="*/ 0 w 1667"/>
                    <a:gd name="T17" fmla="*/ 1232 h 12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67" h="1291">
                      <a:moveTo>
                        <a:pt x="0" y="1232"/>
                      </a:moveTo>
                      <a:cubicBezTo>
                        <a:pt x="0" y="59"/>
                        <a:pt x="0" y="59"/>
                        <a:pt x="0" y="59"/>
                      </a:cubicBezTo>
                      <a:cubicBezTo>
                        <a:pt x="0" y="27"/>
                        <a:pt x="27" y="0"/>
                        <a:pt x="59" y="0"/>
                      </a:cubicBezTo>
                      <a:cubicBezTo>
                        <a:pt x="1609" y="0"/>
                        <a:pt x="1609" y="0"/>
                        <a:pt x="1609" y="0"/>
                      </a:cubicBezTo>
                      <a:cubicBezTo>
                        <a:pt x="1641" y="0"/>
                        <a:pt x="1667" y="27"/>
                        <a:pt x="1667" y="59"/>
                      </a:cubicBezTo>
                      <a:cubicBezTo>
                        <a:pt x="1667" y="1232"/>
                        <a:pt x="1667" y="1232"/>
                        <a:pt x="1667" y="1232"/>
                      </a:cubicBezTo>
                      <a:cubicBezTo>
                        <a:pt x="1667" y="1264"/>
                        <a:pt x="1641" y="1291"/>
                        <a:pt x="1609" y="1291"/>
                      </a:cubicBezTo>
                      <a:cubicBezTo>
                        <a:pt x="59" y="1291"/>
                        <a:pt x="59" y="1291"/>
                        <a:pt x="59" y="1291"/>
                      </a:cubicBezTo>
                      <a:cubicBezTo>
                        <a:pt x="27" y="1291"/>
                        <a:pt x="0" y="1264"/>
                        <a:pt x="0" y="1232"/>
                      </a:cubicBezTo>
                      <a:close/>
                    </a:path>
                  </a:pathLst>
                </a:custGeom>
                <a:solidFill>
                  <a:srgbClr val="C0BFC7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2" name="Rectangle 91"/>
                <p:cNvSpPr/>
                <p:nvPr/>
              </p:nvSpPr>
              <p:spPr>
                <a:xfrm>
                  <a:off x="4802892" y="4519457"/>
                  <a:ext cx="2596714" cy="1768740"/>
                </a:xfrm>
                <a:prstGeom prst="rect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Freeform 21"/>
                <p:cNvSpPr>
                  <a:spLocks/>
                </p:cNvSpPr>
                <p:nvPr/>
              </p:nvSpPr>
              <p:spPr bwMode="auto">
                <a:xfrm>
                  <a:off x="3623941" y="6524442"/>
                  <a:ext cx="549511" cy="527294"/>
                </a:xfrm>
                <a:custGeom>
                  <a:avLst/>
                  <a:gdLst>
                    <a:gd name="T0" fmla="*/ 314 w 314"/>
                    <a:gd name="T1" fmla="*/ 136 h 301"/>
                    <a:gd name="T2" fmla="*/ 51 w 314"/>
                    <a:gd name="T3" fmla="*/ 27 h 301"/>
                    <a:gd name="T4" fmla="*/ 10 w 314"/>
                    <a:gd name="T5" fmla="*/ 105 h 301"/>
                    <a:gd name="T6" fmla="*/ 314 w 314"/>
                    <a:gd name="T7" fmla="*/ 136 h 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4" h="301">
                      <a:moveTo>
                        <a:pt x="314" y="136"/>
                      </a:moveTo>
                      <a:cubicBezTo>
                        <a:pt x="271" y="182"/>
                        <a:pt x="36" y="51"/>
                        <a:pt x="51" y="27"/>
                      </a:cubicBezTo>
                      <a:cubicBezTo>
                        <a:pt x="67" y="0"/>
                        <a:pt x="0" y="22"/>
                        <a:pt x="10" y="105"/>
                      </a:cubicBezTo>
                      <a:cubicBezTo>
                        <a:pt x="19" y="188"/>
                        <a:pt x="274" y="301"/>
                        <a:pt x="314" y="136"/>
                      </a:cubicBezTo>
                      <a:close/>
                    </a:path>
                  </a:pathLst>
                </a:custGeom>
                <a:solidFill>
                  <a:srgbClr val="BD9079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4" name="Freeform 22"/>
                <p:cNvSpPr>
                  <a:spLocks/>
                </p:cNvSpPr>
                <p:nvPr/>
              </p:nvSpPr>
              <p:spPr bwMode="auto">
                <a:xfrm>
                  <a:off x="3383993" y="6533329"/>
                  <a:ext cx="820564" cy="582837"/>
                </a:xfrm>
                <a:custGeom>
                  <a:avLst/>
                  <a:gdLst>
                    <a:gd name="T0" fmla="*/ 448 w 469"/>
                    <a:gd name="T1" fmla="*/ 263 h 333"/>
                    <a:gd name="T2" fmla="*/ 469 w 469"/>
                    <a:gd name="T3" fmla="*/ 215 h 333"/>
                    <a:gd name="T4" fmla="*/ 27 w 469"/>
                    <a:gd name="T5" fmla="*/ 0 h 333"/>
                    <a:gd name="T6" fmla="*/ 21 w 469"/>
                    <a:gd name="T7" fmla="*/ 88 h 333"/>
                    <a:gd name="T8" fmla="*/ 448 w 469"/>
                    <a:gd name="T9" fmla="*/ 263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9" h="333">
                      <a:moveTo>
                        <a:pt x="448" y="263"/>
                      </a:moveTo>
                      <a:cubicBezTo>
                        <a:pt x="463" y="257"/>
                        <a:pt x="469" y="215"/>
                        <a:pt x="469" y="215"/>
                      </a:cubicBezTo>
                      <a:cubicBezTo>
                        <a:pt x="423" y="171"/>
                        <a:pt x="149" y="36"/>
                        <a:pt x="27" y="0"/>
                      </a:cubicBezTo>
                      <a:cubicBezTo>
                        <a:pt x="27" y="0"/>
                        <a:pt x="0" y="31"/>
                        <a:pt x="21" y="88"/>
                      </a:cubicBezTo>
                      <a:cubicBezTo>
                        <a:pt x="42" y="145"/>
                        <a:pt x="358" y="333"/>
                        <a:pt x="448" y="263"/>
                      </a:cubicBezTo>
                      <a:close/>
                    </a:path>
                  </a:pathLst>
                </a:custGeom>
                <a:solidFill>
                  <a:srgbClr val="DBF4FF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5" name="Freeform 23"/>
                <p:cNvSpPr>
                  <a:spLocks/>
                </p:cNvSpPr>
                <p:nvPr/>
              </p:nvSpPr>
              <p:spPr bwMode="auto">
                <a:xfrm>
                  <a:off x="3294383" y="6559249"/>
                  <a:ext cx="926466" cy="641343"/>
                </a:xfrm>
                <a:custGeom>
                  <a:avLst/>
                  <a:gdLst>
                    <a:gd name="T0" fmla="*/ 466 w 529"/>
                    <a:gd name="T1" fmla="*/ 366 h 366"/>
                    <a:gd name="T2" fmla="*/ 516 w 529"/>
                    <a:gd name="T3" fmla="*/ 252 h 366"/>
                    <a:gd name="T4" fmla="*/ 411 w 529"/>
                    <a:gd name="T5" fmla="*/ 164 h 366"/>
                    <a:gd name="T6" fmla="*/ 64 w 529"/>
                    <a:gd name="T7" fmla="*/ 0 h 366"/>
                    <a:gd name="T8" fmla="*/ 0 w 529"/>
                    <a:gd name="T9" fmla="*/ 114 h 366"/>
                    <a:gd name="T10" fmla="*/ 0 w 529"/>
                    <a:gd name="T11" fmla="*/ 366 h 366"/>
                    <a:gd name="T12" fmla="*/ 466 w 529"/>
                    <a:gd name="T13" fmla="*/ 366 h 3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9" h="366">
                      <a:moveTo>
                        <a:pt x="466" y="366"/>
                      </a:moveTo>
                      <a:cubicBezTo>
                        <a:pt x="491" y="313"/>
                        <a:pt x="508" y="266"/>
                        <a:pt x="516" y="252"/>
                      </a:cubicBezTo>
                      <a:cubicBezTo>
                        <a:pt x="529" y="227"/>
                        <a:pt x="485" y="207"/>
                        <a:pt x="411" y="164"/>
                      </a:cubicBezTo>
                      <a:cubicBezTo>
                        <a:pt x="336" y="122"/>
                        <a:pt x="91" y="7"/>
                        <a:pt x="64" y="0"/>
                      </a:cubicBezTo>
                      <a:cubicBezTo>
                        <a:pt x="54" y="18"/>
                        <a:pt x="30" y="61"/>
                        <a:pt x="0" y="114"/>
                      </a:cubicBezTo>
                      <a:cubicBezTo>
                        <a:pt x="0" y="366"/>
                        <a:pt x="0" y="366"/>
                        <a:pt x="0" y="366"/>
                      </a:cubicBezTo>
                      <a:lnTo>
                        <a:pt x="466" y="366"/>
                      </a:ln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6" name="Freeform 24"/>
                <p:cNvSpPr>
                  <a:spLocks/>
                </p:cNvSpPr>
                <p:nvPr/>
              </p:nvSpPr>
              <p:spPr bwMode="auto">
                <a:xfrm>
                  <a:off x="3294383" y="6592575"/>
                  <a:ext cx="898325" cy="608016"/>
                </a:xfrm>
                <a:custGeom>
                  <a:avLst/>
                  <a:gdLst>
                    <a:gd name="T0" fmla="*/ 451 w 513"/>
                    <a:gd name="T1" fmla="*/ 347 h 347"/>
                    <a:gd name="T2" fmla="*/ 500 w 513"/>
                    <a:gd name="T3" fmla="*/ 238 h 347"/>
                    <a:gd name="T4" fmla="*/ 401 w 513"/>
                    <a:gd name="T5" fmla="*/ 155 h 347"/>
                    <a:gd name="T6" fmla="*/ 73 w 513"/>
                    <a:gd name="T7" fmla="*/ 0 h 347"/>
                    <a:gd name="T8" fmla="*/ 0 w 513"/>
                    <a:gd name="T9" fmla="*/ 131 h 347"/>
                    <a:gd name="T10" fmla="*/ 0 w 513"/>
                    <a:gd name="T11" fmla="*/ 347 h 347"/>
                    <a:gd name="T12" fmla="*/ 451 w 513"/>
                    <a:gd name="T13" fmla="*/ 347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13" h="347">
                      <a:moveTo>
                        <a:pt x="451" y="347"/>
                      </a:moveTo>
                      <a:cubicBezTo>
                        <a:pt x="471" y="305"/>
                        <a:pt x="492" y="254"/>
                        <a:pt x="500" y="238"/>
                      </a:cubicBezTo>
                      <a:cubicBezTo>
                        <a:pt x="513" y="215"/>
                        <a:pt x="472" y="195"/>
                        <a:pt x="401" y="155"/>
                      </a:cubicBezTo>
                      <a:cubicBezTo>
                        <a:pt x="330" y="115"/>
                        <a:pt x="98" y="7"/>
                        <a:pt x="73" y="0"/>
                      </a:cubicBezTo>
                      <a:cubicBezTo>
                        <a:pt x="69" y="11"/>
                        <a:pt x="38" y="66"/>
                        <a:pt x="0" y="131"/>
                      </a:cubicBezTo>
                      <a:cubicBezTo>
                        <a:pt x="0" y="347"/>
                        <a:pt x="0" y="347"/>
                        <a:pt x="0" y="347"/>
                      </a:cubicBezTo>
                      <a:lnTo>
                        <a:pt x="451" y="347"/>
                      </a:lnTo>
                      <a:close/>
                    </a:path>
                  </a:pathLst>
                </a:custGeom>
                <a:solidFill>
                  <a:srgbClr val="0F373B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7" name="Freeform 25"/>
                <p:cNvSpPr>
                  <a:spLocks/>
                </p:cNvSpPr>
                <p:nvPr/>
              </p:nvSpPr>
              <p:spPr bwMode="auto">
                <a:xfrm>
                  <a:off x="3444721" y="6759206"/>
                  <a:ext cx="228099" cy="441386"/>
                </a:xfrm>
                <a:custGeom>
                  <a:avLst/>
                  <a:gdLst>
                    <a:gd name="T0" fmla="*/ 130 w 130"/>
                    <a:gd name="T1" fmla="*/ 0 h 252"/>
                    <a:gd name="T2" fmla="*/ 7 w 130"/>
                    <a:gd name="T3" fmla="*/ 252 h 252"/>
                    <a:gd name="T4" fmla="*/ 0 w 130"/>
                    <a:gd name="T5" fmla="*/ 252 h 252"/>
                    <a:gd name="T6" fmla="*/ 130 w 130"/>
                    <a:gd name="T7" fmla="*/ 0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0" h="252">
                      <a:moveTo>
                        <a:pt x="130" y="0"/>
                      </a:moveTo>
                      <a:cubicBezTo>
                        <a:pt x="95" y="87"/>
                        <a:pt x="46" y="182"/>
                        <a:pt x="7" y="252"/>
                      </a:cubicBezTo>
                      <a:cubicBezTo>
                        <a:pt x="0" y="252"/>
                        <a:pt x="0" y="252"/>
                        <a:pt x="0" y="252"/>
                      </a:cubicBezTo>
                      <a:cubicBezTo>
                        <a:pt x="31" y="180"/>
                        <a:pt x="83" y="84"/>
                        <a:pt x="130" y="0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8" name="Freeform 26"/>
                <p:cNvSpPr>
                  <a:spLocks noEditPoints="1"/>
                </p:cNvSpPr>
                <p:nvPr/>
              </p:nvSpPr>
              <p:spPr bwMode="auto">
                <a:xfrm>
                  <a:off x="3560251" y="6981380"/>
                  <a:ext cx="147375" cy="129602"/>
                </a:xfrm>
                <a:custGeom>
                  <a:avLst/>
                  <a:gdLst>
                    <a:gd name="T0" fmla="*/ 63 w 84"/>
                    <a:gd name="T1" fmla="*/ 68 h 74"/>
                    <a:gd name="T2" fmla="*/ 73 w 84"/>
                    <a:gd name="T3" fmla="*/ 16 h 74"/>
                    <a:gd name="T4" fmla="*/ 42 w 84"/>
                    <a:gd name="T5" fmla="*/ 0 h 74"/>
                    <a:gd name="T6" fmla="*/ 42 w 84"/>
                    <a:gd name="T7" fmla="*/ 9 h 74"/>
                    <a:gd name="T8" fmla="*/ 66 w 84"/>
                    <a:gd name="T9" fmla="*/ 21 h 74"/>
                    <a:gd name="T10" fmla="*/ 58 w 84"/>
                    <a:gd name="T11" fmla="*/ 61 h 74"/>
                    <a:gd name="T12" fmla="*/ 42 w 84"/>
                    <a:gd name="T13" fmla="*/ 65 h 74"/>
                    <a:gd name="T14" fmla="*/ 42 w 84"/>
                    <a:gd name="T15" fmla="*/ 74 h 74"/>
                    <a:gd name="T16" fmla="*/ 63 w 84"/>
                    <a:gd name="T17" fmla="*/ 68 h 74"/>
                    <a:gd name="T18" fmla="*/ 42 w 84"/>
                    <a:gd name="T19" fmla="*/ 0 h 74"/>
                    <a:gd name="T20" fmla="*/ 22 w 84"/>
                    <a:gd name="T21" fmla="*/ 6 h 74"/>
                    <a:gd name="T22" fmla="*/ 11 w 84"/>
                    <a:gd name="T23" fmla="*/ 58 h 74"/>
                    <a:gd name="T24" fmla="*/ 42 w 84"/>
                    <a:gd name="T25" fmla="*/ 74 h 74"/>
                    <a:gd name="T26" fmla="*/ 42 w 84"/>
                    <a:gd name="T27" fmla="*/ 65 h 74"/>
                    <a:gd name="T28" fmla="*/ 19 w 84"/>
                    <a:gd name="T29" fmla="*/ 53 h 74"/>
                    <a:gd name="T30" fmla="*/ 26 w 84"/>
                    <a:gd name="T31" fmla="*/ 13 h 74"/>
                    <a:gd name="T32" fmla="*/ 42 w 84"/>
                    <a:gd name="T33" fmla="*/ 9 h 74"/>
                    <a:gd name="T34" fmla="*/ 42 w 84"/>
                    <a:gd name="T35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4" h="74">
                      <a:moveTo>
                        <a:pt x="63" y="68"/>
                      </a:moveTo>
                      <a:cubicBezTo>
                        <a:pt x="80" y="56"/>
                        <a:pt x="84" y="33"/>
                        <a:pt x="73" y="16"/>
                      </a:cubicBezTo>
                      <a:cubicBezTo>
                        <a:pt x="66" y="6"/>
                        <a:pt x="54" y="0"/>
                        <a:pt x="42" y="0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51" y="9"/>
                        <a:pt x="60" y="13"/>
                        <a:pt x="66" y="21"/>
                      </a:cubicBezTo>
                      <a:cubicBezTo>
                        <a:pt x="74" y="34"/>
                        <a:pt x="71" y="52"/>
                        <a:pt x="58" y="61"/>
                      </a:cubicBezTo>
                      <a:cubicBezTo>
                        <a:pt x="53" y="64"/>
                        <a:pt x="48" y="65"/>
                        <a:pt x="42" y="65"/>
                      </a:cubicBezTo>
                      <a:cubicBezTo>
                        <a:pt x="42" y="74"/>
                        <a:pt x="42" y="74"/>
                        <a:pt x="42" y="74"/>
                      </a:cubicBezTo>
                      <a:cubicBezTo>
                        <a:pt x="49" y="74"/>
                        <a:pt x="56" y="72"/>
                        <a:pt x="63" y="68"/>
                      </a:cubicBezTo>
                      <a:close/>
                      <a:moveTo>
                        <a:pt x="42" y="0"/>
                      </a:moveTo>
                      <a:cubicBezTo>
                        <a:pt x="35" y="0"/>
                        <a:pt x="28" y="2"/>
                        <a:pt x="22" y="6"/>
                      </a:cubicBezTo>
                      <a:cubicBezTo>
                        <a:pt x="5" y="18"/>
                        <a:pt x="0" y="41"/>
                        <a:pt x="11" y="58"/>
                      </a:cubicBezTo>
                      <a:cubicBezTo>
                        <a:pt x="19" y="68"/>
                        <a:pt x="30" y="74"/>
                        <a:pt x="42" y="74"/>
                      </a:cubicBezTo>
                      <a:cubicBezTo>
                        <a:pt x="42" y="65"/>
                        <a:pt x="42" y="65"/>
                        <a:pt x="42" y="65"/>
                      </a:cubicBezTo>
                      <a:cubicBezTo>
                        <a:pt x="33" y="65"/>
                        <a:pt x="24" y="61"/>
                        <a:pt x="19" y="53"/>
                      </a:cubicBezTo>
                      <a:cubicBezTo>
                        <a:pt x="10" y="40"/>
                        <a:pt x="13" y="22"/>
                        <a:pt x="26" y="13"/>
                      </a:cubicBezTo>
                      <a:cubicBezTo>
                        <a:pt x="31" y="10"/>
                        <a:pt x="37" y="9"/>
                        <a:pt x="42" y="9"/>
                      </a:cubicBezTo>
                      <a:lnTo>
                        <a:pt x="42" y="0"/>
                      </a:ln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9" name="Freeform 27"/>
                <p:cNvSpPr>
                  <a:spLocks/>
                </p:cNvSpPr>
                <p:nvPr/>
              </p:nvSpPr>
              <p:spPr bwMode="auto">
                <a:xfrm>
                  <a:off x="3630607" y="7048032"/>
                  <a:ext cx="29624" cy="28142"/>
                </a:xfrm>
                <a:custGeom>
                  <a:avLst/>
                  <a:gdLst>
                    <a:gd name="T0" fmla="*/ 12 w 17"/>
                    <a:gd name="T1" fmla="*/ 14 h 16"/>
                    <a:gd name="T2" fmla="*/ 14 w 17"/>
                    <a:gd name="T3" fmla="*/ 4 h 16"/>
                    <a:gd name="T4" fmla="*/ 4 w 17"/>
                    <a:gd name="T5" fmla="*/ 2 h 16"/>
                    <a:gd name="T6" fmla="*/ 3 w 17"/>
                    <a:gd name="T7" fmla="*/ 12 h 16"/>
                    <a:gd name="T8" fmla="*/ 12 w 17"/>
                    <a:gd name="T9" fmla="*/ 1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6">
                      <a:moveTo>
                        <a:pt x="12" y="14"/>
                      </a:moveTo>
                      <a:cubicBezTo>
                        <a:pt x="16" y="12"/>
                        <a:pt x="17" y="8"/>
                        <a:pt x="14" y="4"/>
                      </a:cubicBezTo>
                      <a:cubicBezTo>
                        <a:pt x="12" y="1"/>
                        <a:pt x="8" y="0"/>
                        <a:pt x="4" y="2"/>
                      </a:cubicBezTo>
                      <a:cubicBezTo>
                        <a:pt x="1" y="5"/>
                        <a:pt x="0" y="9"/>
                        <a:pt x="3" y="12"/>
                      </a:cubicBezTo>
                      <a:cubicBezTo>
                        <a:pt x="5" y="16"/>
                        <a:pt x="9" y="16"/>
                        <a:pt x="12" y="14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0" name="Freeform 28"/>
                <p:cNvSpPr>
                  <a:spLocks/>
                </p:cNvSpPr>
                <p:nvPr/>
              </p:nvSpPr>
              <p:spPr bwMode="auto">
                <a:xfrm>
                  <a:off x="3609870" y="7016188"/>
                  <a:ext cx="27402" cy="28142"/>
                </a:xfrm>
                <a:custGeom>
                  <a:avLst/>
                  <a:gdLst>
                    <a:gd name="T0" fmla="*/ 12 w 16"/>
                    <a:gd name="T1" fmla="*/ 14 h 16"/>
                    <a:gd name="T2" fmla="*/ 14 w 16"/>
                    <a:gd name="T3" fmla="*/ 4 h 16"/>
                    <a:gd name="T4" fmla="*/ 4 w 16"/>
                    <a:gd name="T5" fmla="*/ 2 h 16"/>
                    <a:gd name="T6" fmla="*/ 2 w 16"/>
                    <a:gd name="T7" fmla="*/ 12 h 16"/>
                    <a:gd name="T8" fmla="*/ 12 w 16"/>
                    <a:gd name="T9" fmla="*/ 1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12" y="14"/>
                      </a:moveTo>
                      <a:cubicBezTo>
                        <a:pt x="15" y="11"/>
                        <a:pt x="16" y="7"/>
                        <a:pt x="14" y="4"/>
                      </a:cubicBezTo>
                      <a:cubicBezTo>
                        <a:pt x="12" y="0"/>
                        <a:pt x="7" y="0"/>
                        <a:pt x="4" y="2"/>
                      </a:cubicBezTo>
                      <a:cubicBezTo>
                        <a:pt x="1" y="4"/>
                        <a:pt x="0" y="8"/>
                        <a:pt x="2" y="12"/>
                      </a:cubicBezTo>
                      <a:cubicBezTo>
                        <a:pt x="4" y="15"/>
                        <a:pt x="9" y="16"/>
                        <a:pt x="12" y="14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1" name="Freeform 29"/>
                <p:cNvSpPr>
                  <a:spLocks/>
                </p:cNvSpPr>
                <p:nvPr/>
              </p:nvSpPr>
              <p:spPr bwMode="auto">
                <a:xfrm>
                  <a:off x="3499523" y="7110981"/>
                  <a:ext cx="136267" cy="89610"/>
                </a:xfrm>
                <a:custGeom>
                  <a:avLst/>
                  <a:gdLst>
                    <a:gd name="T0" fmla="*/ 74 w 78"/>
                    <a:gd name="T1" fmla="*/ 51 h 51"/>
                    <a:gd name="T2" fmla="*/ 53 w 78"/>
                    <a:gd name="T3" fmla="*/ 9 h 51"/>
                    <a:gd name="T4" fmla="*/ 4 w 78"/>
                    <a:gd name="T5" fmla="*/ 27 h 51"/>
                    <a:gd name="T6" fmla="*/ 2 w 78"/>
                    <a:gd name="T7" fmla="*/ 51 h 51"/>
                    <a:gd name="T8" fmla="*/ 11 w 78"/>
                    <a:gd name="T9" fmla="*/ 51 h 51"/>
                    <a:gd name="T10" fmla="*/ 12 w 78"/>
                    <a:gd name="T11" fmla="*/ 31 h 51"/>
                    <a:gd name="T12" fmla="*/ 50 w 78"/>
                    <a:gd name="T13" fmla="*/ 17 h 51"/>
                    <a:gd name="T14" fmla="*/ 65 w 78"/>
                    <a:gd name="T15" fmla="*/ 51 h 51"/>
                    <a:gd name="T16" fmla="*/ 74 w 78"/>
                    <a:gd name="T17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8" h="51">
                      <a:moveTo>
                        <a:pt x="74" y="51"/>
                      </a:moveTo>
                      <a:cubicBezTo>
                        <a:pt x="78" y="34"/>
                        <a:pt x="70" y="17"/>
                        <a:pt x="53" y="9"/>
                      </a:cubicBezTo>
                      <a:cubicBezTo>
                        <a:pt x="35" y="0"/>
                        <a:pt x="13" y="9"/>
                        <a:pt x="4" y="27"/>
                      </a:cubicBezTo>
                      <a:cubicBezTo>
                        <a:pt x="1" y="35"/>
                        <a:pt x="0" y="44"/>
                        <a:pt x="2" y="51"/>
                      </a:cubicBezTo>
                      <a:cubicBezTo>
                        <a:pt x="11" y="51"/>
                        <a:pt x="11" y="51"/>
                        <a:pt x="11" y="51"/>
                      </a:cubicBezTo>
                      <a:cubicBezTo>
                        <a:pt x="9" y="45"/>
                        <a:pt x="9" y="38"/>
                        <a:pt x="12" y="31"/>
                      </a:cubicBezTo>
                      <a:cubicBezTo>
                        <a:pt x="19" y="17"/>
                        <a:pt x="36" y="10"/>
                        <a:pt x="50" y="17"/>
                      </a:cubicBezTo>
                      <a:cubicBezTo>
                        <a:pt x="63" y="23"/>
                        <a:pt x="69" y="38"/>
                        <a:pt x="65" y="51"/>
                      </a:cubicBezTo>
                      <a:lnTo>
                        <a:pt x="74" y="51"/>
                      </a:ln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2" name="Freeform 30"/>
                <p:cNvSpPr>
                  <a:spLocks/>
                </p:cNvSpPr>
                <p:nvPr/>
              </p:nvSpPr>
              <p:spPr bwMode="auto">
                <a:xfrm>
                  <a:off x="3544699" y="7189483"/>
                  <a:ext cx="24439" cy="11109"/>
                </a:xfrm>
                <a:custGeom>
                  <a:avLst/>
                  <a:gdLst>
                    <a:gd name="T0" fmla="*/ 14 w 14"/>
                    <a:gd name="T1" fmla="*/ 6 h 6"/>
                    <a:gd name="T2" fmla="*/ 10 w 14"/>
                    <a:gd name="T3" fmla="*/ 1 h 6"/>
                    <a:gd name="T4" fmla="*/ 1 w 14"/>
                    <a:gd name="T5" fmla="*/ 5 h 6"/>
                    <a:gd name="T6" fmla="*/ 0 w 14"/>
                    <a:gd name="T7" fmla="*/ 6 h 6"/>
                    <a:gd name="T8" fmla="*/ 14 w 14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6">
                      <a:moveTo>
                        <a:pt x="14" y="6"/>
                      </a:moveTo>
                      <a:cubicBezTo>
                        <a:pt x="14" y="4"/>
                        <a:pt x="12" y="2"/>
                        <a:pt x="10" y="1"/>
                      </a:cubicBezTo>
                      <a:cubicBezTo>
                        <a:pt x="7" y="0"/>
                        <a:pt x="2" y="1"/>
                        <a:pt x="1" y="5"/>
                      </a:cubicBezTo>
                      <a:cubicBezTo>
                        <a:pt x="1" y="5"/>
                        <a:pt x="0" y="6"/>
                        <a:pt x="0" y="6"/>
                      </a:cubicBezTo>
                      <a:lnTo>
                        <a:pt x="14" y="6"/>
                      </a:ln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3" name="Freeform 31"/>
                <p:cNvSpPr>
                  <a:spLocks/>
                </p:cNvSpPr>
                <p:nvPr/>
              </p:nvSpPr>
              <p:spPr bwMode="auto">
                <a:xfrm>
                  <a:off x="3560251" y="7153195"/>
                  <a:ext cx="28142" cy="28142"/>
                </a:xfrm>
                <a:custGeom>
                  <a:avLst/>
                  <a:gdLst>
                    <a:gd name="T0" fmla="*/ 5 w 16"/>
                    <a:gd name="T1" fmla="*/ 15 h 16"/>
                    <a:gd name="T2" fmla="*/ 14 w 16"/>
                    <a:gd name="T3" fmla="*/ 11 h 16"/>
                    <a:gd name="T4" fmla="*/ 11 w 16"/>
                    <a:gd name="T5" fmla="*/ 2 h 16"/>
                    <a:gd name="T6" fmla="*/ 1 w 16"/>
                    <a:gd name="T7" fmla="*/ 5 h 16"/>
                    <a:gd name="T8" fmla="*/ 5 w 16"/>
                    <a:gd name="T9" fmla="*/ 15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5" y="15"/>
                      </a:moveTo>
                      <a:cubicBezTo>
                        <a:pt x="8" y="16"/>
                        <a:pt x="12" y="15"/>
                        <a:pt x="14" y="11"/>
                      </a:cubicBezTo>
                      <a:cubicBezTo>
                        <a:pt x="16" y="8"/>
                        <a:pt x="14" y="4"/>
                        <a:pt x="11" y="2"/>
                      </a:cubicBezTo>
                      <a:cubicBezTo>
                        <a:pt x="7" y="0"/>
                        <a:pt x="3" y="2"/>
                        <a:pt x="1" y="5"/>
                      </a:cubicBezTo>
                      <a:cubicBezTo>
                        <a:pt x="0" y="9"/>
                        <a:pt x="1" y="13"/>
                        <a:pt x="5" y="15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4" name="Freeform 32"/>
                <p:cNvSpPr>
                  <a:spLocks noEditPoints="1"/>
                </p:cNvSpPr>
                <p:nvPr/>
              </p:nvSpPr>
              <p:spPr bwMode="auto">
                <a:xfrm>
                  <a:off x="3644678" y="6834005"/>
                  <a:ext cx="146635" cy="129602"/>
                </a:xfrm>
                <a:custGeom>
                  <a:avLst/>
                  <a:gdLst>
                    <a:gd name="T0" fmla="*/ 42 w 84"/>
                    <a:gd name="T1" fmla="*/ 74 h 74"/>
                    <a:gd name="T2" fmla="*/ 72 w 84"/>
                    <a:gd name="T3" fmla="*/ 58 h 74"/>
                    <a:gd name="T4" fmla="*/ 64 w 84"/>
                    <a:gd name="T5" fmla="*/ 6 h 74"/>
                    <a:gd name="T6" fmla="*/ 42 w 84"/>
                    <a:gd name="T7" fmla="*/ 0 h 74"/>
                    <a:gd name="T8" fmla="*/ 42 w 84"/>
                    <a:gd name="T9" fmla="*/ 8 h 74"/>
                    <a:gd name="T10" fmla="*/ 59 w 84"/>
                    <a:gd name="T11" fmla="*/ 13 h 74"/>
                    <a:gd name="T12" fmla="*/ 65 w 84"/>
                    <a:gd name="T13" fmla="*/ 53 h 74"/>
                    <a:gd name="T14" fmla="*/ 42 w 84"/>
                    <a:gd name="T15" fmla="*/ 65 h 74"/>
                    <a:gd name="T16" fmla="*/ 42 w 84"/>
                    <a:gd name="T17" fmla="*/ 74 h 74"/>
                    <a:gd name="T18" fmla="*/ 21 w 84"/>
                    <a:gd name="T19" fmla="*/ 67 h 74"/>
                    <a:gd name="T20" fmla="*/ 42 w 84"/>
                    <a:gd name="T21" fmla="*/ 74 h 74"/>
                    <a:gd name="T22" fmla="*/ 42 w 84"/>
                    <a:gd name="T23" fmla="*/ 65 h 74"/>
                    <a:gd name="T24" fmla="*/ 26 w 84"/>
                    <a:gd name="T25" fmla="*/ 60 h 74"/>
                    <a:gd name="T26" fmla="*/ 19 w 84"/>
                    <a:gd name="T27" fmla="*/ 20 h 74"/>
                    <a:gd name="T28" fmla="*/ 42 w 84"/>
                    <a:gd name="T29" fmla="*/ 8 h 74"/>
                    <a:gd name="T30" fmla="*/ 42 w 84"/>
                    <a:gd name="T31" fmla="*/ 0 h 74"/>
                    <a:gd name="T32" fmla="*/ 12 w 84"/>
                    <a:gd name="T33" fmla="*/ 15 h 74"/>
                    <a:gd name="T34" fmla="*/ 21 w 84"/>
                    <a:gd name="T35" fmla="*/ 67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4" h="74">
                      <a:moveTo>
                        <a:pt x="42" y="74"/>
                      </a:moveTo>
                      <a:cubicBezTo>
                        <a:pt x="54" y="74"/>
                        <a:pt x="65" y="68"/>
                        <a:pt x="72" y="58"/>
                      </a:cubicBezTo>
                      <a:cubicBezTo>
                        <a:pt x="84" y="41"/>
                        <a:pt x="80" y="18"/>
                        <a:pt x="64" y="6"/>
                      </a:cubicBezTo>
                      <a:cubicBezTo>
                        <a:pt x="57" y="2"/>
                        <a:pt x="50" y="0"/>
                        <a:pt x="42" y="0"/>
                      </a:cubicBezTo>
                      <a:cubicBezTo>
                        <a:pt x="42" y="8"/>
                        <a:pt x="42" y="8"/>
                        <a:pt x="42" y="8"/>
                      </a:cubicBezTo>
                      <a:cubicBezTo>
                        <a:pt x="48" y="8"/>
                        <a:pt x="54" y="10"/>
                        <a:pt x="59" y="13"/>
                      </a:cubicBezTo>
                      <a:cubicBezTo>
                        <a:pt x="71" y="23"/>
                        <a:pt x="74" y="40"/>
                        <a:pt x="65" y="53"/>
                      </a:cubicBezTo>
                      <a:cubicBezTo>
                        <a:pt x="60" y="61"/>
                        <a:pt x="51" y="65"/>
                        <a:pt x="42" y="65"/>
                      </a:cubicBezTo>
                      <a:lnTo>
                        <a:pt x="42" y="74"/>
                      </a:lnTo>
                      <a:close/>
                      <a:moveTo>
                        <a:pt x="21" y="67"/>
                      </a:moveTo>
                      <a:cubicBezTo>
                        <a:pt x="27" y="71"/>
                        <a:pt x="35" y="74"/>
                        <a:pt x="42" y="74"/>
                      </a:cubicBezTo>
                      <a:cubicBezTo>
                        <a:pt x="42" y="65"/>
                        <a:pt x="42" y="65"/>
                        <a:pt x="42" y="65"/>
                      </a:cubicBezTo>
                      <a:cubicBezTo>
                        <a:pt x="36" y="65"/>
                        <a:pt x="31" y="63"/>
                        <a:pt x="26" y="60"/>
                      </a:cubicBezTo>
                      <a:cubicBezTo>
                        <a:pt x="13" y="51"/>
                        <a:pt x="10" y="33"/>
                        <a:pt x="19" y="20"/>
                      </a:cubicBezTo>
                      <a:cubicBezTo>
                        <a:pt x="25" y="12"/>
                        <a:pt x="33" y="8"/>
                        <a:pt x="42" y="8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31" y="0"/>
                        <a:pt x="19" y="5"/>
                        <a:pt x="12" y="15"/>
                      </a:cubicBezTo>
                      <a:cubicBezTo>
                        <a:pt x="0" y="32"/>
                        <a:pt x="4" y="55"/>
                        <a:pt x="21" y="67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5" name="Freeform 33"/>
                <p:cNvSpPr>
                  <a:spLocks/>
                </p:cNvSpPr>
                <p:nvPr/>
              </p:nvSpPr>
              <p:spPr bwMode="auto">
                <a:xfrm>
                  <a:off x="3693556" y="6900657"/>
                  <a:ext cx="28142" cy="28142"/>
                </a:xfrm>
                <a:custGeom>
                  <a:avLst/>
                  <a:gdLst>
                    <a:gd name="T0" fmla="*/ 4 w 16"/>
                    <a:gd name="T1" fmla="*/ 14 h 16"/>
                    <a:gd name="T2" fmla="*/ 13 w 16"/>
                    <a:gd name="T3" fmla="*/ 12 h 16"/>
                    <a:gd name="T4" fmla="*/ 12 w 16"/>
                    <a:gd name="T5" fmla="*/ 2 h 16"/>
                    <a:gd name="T6" fmla="*/ 2 w 16"/>
                    <a:gd name="T7" fmla="*/ 4 h 16"/>
                    <a:gd name="T8" fmla="*/ 4 w 16"/>
                    <a:gd name="T9" fmla="*/ 1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4" y="14"/>
                      </a:moveTo>
                      <a:cubicBezTo>
                        <a:pt x="7" y="16"/>
                        <a:pt x="11" y="15"/>
                        <a:pt x="13" y="12"/>
                      </a:cubicBezTo>
                      <a:cubicBezTo>
                        <a:pt x="16" y="9"/>
                        <a:pt x="15" y="4"/>
                        <a:pt x="12" y="2"/>
                      </a:cubicBezTo>
                      <a:cubicBezTo>
                        <a:pt x="9" y="0"/>
                        <a:pt x="4" y="0"/>
                        <a:pt x="2" y="4"/>
                      </a:cubicBezTo>
                      <a:cubicBezTo>
                        <a:pt x="0" y="7"/>
                        <a:pt x="0" y="11"/>
                        <a:pt x="4" y="14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6" name="Freeform 34"/>
                <p:cNvSpPr>
                  <a:spLocks/>
                </p:cNvSpPr>
                <p:nvPr/>
              </p:nvSpPr>
              <p:spPr bwMode="auto">
                <a:xfrm>
                  <a:off x="3716514" y="6867330"/>
                  <a:ext cx="28142" cy="28142"/>
                </a:xfrm>
                <a:custGeom>
                  <a:avLst/>
                  <a:gdLst>
                    <a:gd name="T0" fmla="*/ 4 w 16"/>
                    <a:gd name="T1" fmla="*/ 14 h 16"/>
                    <a:gd name="T2" fmla="*/ 13 w 16"/>
                    <a:gd name="T3" fmla="*/ 12 h 16"/>
                    <a:gd name="T4" fmla="*/ 12 w 16"/>
                    <a:gd name="T5" fmla="*/ 3 h 16"/>
                    <a:gd name="T6" fmla="*/ 2 w 16"/>
                    <a:gd name="T7" fmla="*/ 4 h 16"/>
                    <a:gd name="T8" fmla="*/ 4 w 16"/>
                    <a:gd name="T9" fmla="*/ 1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4" y="14"/>
                      </a:moveTo>
                      <a:cubicBezTo>
                        <a:pt x="7" y="16"/>
                        <a:pt x="11" y="16"/>
                        <a:pt x="13" y="12"/>
                      </a:cubicBezTo>
                      <a:cubicBezTo>
                        <a:pt x="16" y="9"/>
                        <a:pt x="15" y="5"/>
                        <a:pt x="12" y="3"/>
                      </a:cubicBezTo>
                      <a:cubicBezTo>
                        <a:pt x="9" y="0"/>
                        <a:pt x="4" y="1"/>
                        <a:pt x="2" y="4"/>
                      </a:cubicBezTo>
                      <a:cubicBezTo>
                        <a:pt x="0" y="7"/>
                        <a:pt x="0" y="12"/>
                        <a:pt x="4" y="14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7" name="Freeform 47"/>
                <p:cNvSpPr>
                  <a:spLocks/>
                </p:cNvSpPr>
                <p:nvPr/>
              </p:nvSpPr>
              <p:spPr bwMode="auto">
                <a:xfrm>
                  <a:off x="6832877" y="4893683"/>
                  <a:ext cx="1869966" cy="2306909"/>
                </a:xfrm>
                <a:custGeom>
                  <a:avLst/>
                  <a:gdLst>
                    <a:gd name="T0" fmla="*/ 1068 w 1068"/>
                    <a:gd name="T1" fmla="*/ 1174 h 1317"/>
                    <a:gd name="T2" fmla="*/ 1039 w 1068"/>
                    <a:gd name="T3" fmla="*/ 1122 h 1317"/>
                    <a:gd name="T4" fmla="*/ 936 w 1068"/>
                    <a:gd name="T5" fmla="*/ 942 h 1317"/>
                    <a:gd name="T6" fmla="*/ 850 w 1068"/>
                    <a:gd name="T7" fmla="*/ 609 h 1317"/>
                    <a:gd name="T8" fmla="*/ 753 w 1068"/>
                    <a:gd name="T9" fmla="*/ 395 h 1317"/>
                    <a:gd name="T10" fmla="*/ 620 w 1068"/>
                    <a:gd name="T11" fmla="*/ 301 h 1317"/>
                    <a:gd name="T12" fmla="*/ 578 w 1068"/>
                    <a:gd name="T13" fmla="*/ 342 h 1317"/>
                    <a:gd name="T14" fmla="*/ 466 w 1068"/>
                    <a:gd name="T15" fmla="*/ 276 h 1317"/>
                    <a:gd name="T16" fmla="*/ 414 w 1068"/>
                    <a:gd name="T17" fmla="*/ 326 h 1317"/>
                    <a:gd name="T18" fmla="*/ 328 w 1068"/>
                    <a:gd name="T19" fmla="*/ 273 h 1317"/>
                    <a:gd name="T20" fmla="*/ 273 w 1068"/>
                    <a:gd name="T21" fmla="*/ 312 h 1317"/>
                    <a:gd name="T22" fmla="*/ 150 w 1068"/>
                    <a:gd name="T23" fmla="*/ 100 h 1317"/>
                    <a:gd name="T24" fmla="*/ 64 w 1068"/>
                    <a:gd name="T25" fmla="*/ 11 h 1317"/>
                    <a:gd name="T26" fmla="*/ 44 w 1068"/>
                    <a:gd name="T27" fmla="*/ 144 h 1317"/>
                    <a:gd name="T28" fmla="*/ 168 w 1068"/>
                    <a:gd name="T29" fmla="*/ 431 h 1317"/>
                    <a:gd name="T30" fmla="*/ 280 w 1068"/>
                    <a:gd name="T31" fmla="*/ 701 h 1317"/>
                    <a:gd name="T32" fmla="*/ 281 w 1068"/>
                    <a:gd name="T33" fmla="*/ 768 h 1317"/>
                    <a:gd name="T34" fmla="*/ 236 w 1068"/>
                    <a:gd name="T35" fmla="*/ 683 h 1317"/>
                    <a:gd name="T36" fmla="*/ 221 w 1068"/>
                    <a:gd name="T37" fmla="*/ 582 h 1317"/>
                    <a:gd name="T38" fmla="*/ 158 w 1068"/>
                    <a:gd name="T39" fmla="*/ 479 h 1317"/>
                    <a:gd name="T40" fmla="*/ 123 w 1068"/>
                    <a:gd name="T41" fmla="*/ 559 h 1317"/>
                    <a:gd name="T42" fmla="*/ 89 w 1068"/>
                    <a:gd name="T43" fmla="*/ 712 h 1317"/>
                    <a:gd name="T44" fmla="*/ 173 w 1068"/>
                    <a:gd name="T45" fmla="*/ 882 h 1317"/>
                    <a:gd name="T46" fmla="*/ 338 w 1068"/>
                    <a:gd name="T47" fmla="*/ 1010 h 1317"/>
                    <a:gd name="T48" fmla="*/ 601 w 1068"/>
                    <a:gd name="T49" fmla="*/ 1172 h 1317"/>
                    <a:gd name="T50" fmla="*/ 694 w 1068"/>
                    <a:gd name="T51" fmla="*/ 1317 h 1317"/>
                    <a:gd name="T52" fmla="*/ 854 w 1068"/>
                    <a:gd name="T53" fmla="*/ 1317 h 1317"/>
                    <a:gd name="T54" fmla="*/ 1068 w 1068"/>
                    <a:gd name="T55" fmla="*/ 1174 h 1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068" h="1317">
                      <a:moveTo>
                        <a:pt x="1068" y="1174"/>
                      </a:moveTo>
                      <a:cubicBezTo>
                        <a:pt x="1054" y="1151"/>
                        <a:pt x="1043" y="1132"/>
                        <a:pt x="1039" y="1122"/>
                      </a:cubicBezTo>
                      <a:cubicBezTo>
                        <a:pt x="1022" y="1080"/>
                        <a:pt x="977" y="1010"/>
                        <a:pt x="936" y="942"/>
                      </a:cubicBezTo>
                      <a:cubicBezTo>
                        <a:pt x="895" y="873"/>
                        <a:pt x="868" y="702"/>
                        <a:pt x="850" y="609"/>
                      </a:cubicBezTo>
                      <a:cubicBezTo>
                        <a:pt x="832" y="515"/>
                        <a:pt x="797" y="441"/>
                        <a:pt x="753" y="395"/>
                      </a:cubicBezTo>
                      <a:cubicBezTo>
                        <a:pt x="710" y="349"/>
                        <a:pt x="662" y="278"/>
                        <a:pt x="620" y="301"/>
                      </a:cubicBezTo>
                      <a:cubicBezTo>
                        <a:pt x="578" y="324"/>
                        <a:pt x="578" y="342"/>
                        <a:pt x="578" y="342"/>
                      </a:cubicBezTo>
                      <a:cubicBezTo>
                        <a:pt x="578" y="342"/>
                        <a:pt x="516" y="261"/>
                        <a:pt x="466" y="276"/>
                      </a:cubicBezTo>
                      <a:cubicBezTo>
                        <a:pt x="417" y="291"/>
                        <a:pt x="414" y="326"/>
                        <a:pt x="414" y="326"/>
                      </a:cubicBezTo>
                      <a:cubicBezTo>
                        <a:pt x="414" y="326"/>
                        <a:pt x="381" y="259"/>
                        <a:pt x="328" y="273"/>
                      </a:cubicBezTo>
                      <a:cubicBezTo>
                        <a:pt x="275" y="287"/>
                        <a:pt x="273" y="312"/>
                        <a:pt x="273" y="312"/>
                      </a:cubicBezTo>
                      <a:cubicBezTo>
                        <a:pt x="273" y="312"/>
                        <a:pt x="184" y="167"/>
                        <a:pt x="150" y="100"/>
                      </a:cubicBezTo>
                      <a:cubicBezTo>
                        <a:pt x="117" y="34"/>
                        <a:pt x="95" y="0"/>
                        <a:pt x="64" y="11"/>
                      </a:cubicBezTo>
                      <a:cubicBezTo>
                        <a:pt x="34" y="21"/>
                        <a:pt x="0" y="59"/>
                        <a:pt x="44" y="144"/>
                      </a:cubicBezTo>
                      <a:cubicBezTo>
                        <a:pt x="87" y="229"/>
                        <a:pt x="137" y="369"/>
                        <a:pt x="168" y="431"/>
                      </a:cubicBezTo>
                      <a:cubicBezTo>
                        <a:pt x="199" y="493"/>
                        <a:pt x="262" y="623"/>
                        <a:pt x="280" y="701"/>
                      </a:cubicBezTo>
                      <a:cubicBezTo>
                        <a:pt x="299" y="779"/>
                        <a:pt x="305" y="778"/>
                        <a:pt x="281" y="768"/>
                      </a:cubicBezTo>
                      <a:cubicBezTo>
                        <a:pt x="256" y="757"/>
                        <a:pt x="256" y="703"/>
                        <a:pt x="236" y="683"/>
                      </a:cubicBezTo>
                      <a:cubicBezTo>
                        <a:pt x="216" y="664"/>
                        <a:pt x="213" y="607"/>
                        <a:pt x="221" y="582"/>
                      </a:cubicBezTo>
                      <a:cubicBezTo>
                        <a:pt x="228" y="556"/>
                        <a:pt x="186" y="485"/>
                        <a:pt x="158" y="479"/>
                      </a:cubicBezTo>
                      <a:cubicBezTo>
                        <a:pt x="131" y="473"/>
                        <a:pt x="124" y="495"/>
                        <a:pt x="123" y="559"/>
                      </a:cubicBezTo>
                      <a:cubicBezTo>
                        <a:pt x="122" y="624"/>
                        <a:pt x="63" y="659"/>
                        <a:pt x="89" y="712"/>
                      </a:cubicBezTo>
                      <a:cubicBezTo>
                        <a:pt x="115" y="765"/>
                        <a:pt x="159" y="850"/>
                        <a:pt x="173" y="882"/>
                      </a:cubicBezTo>
                      <a:cubicBezTo>
                        <a:pt x="187" y="913"/>
                        <a:pt x="263" y="978"/>
                        <a:pt x="338" y="1010"/>
                      </a:cubicBezTo>
                      <a:cubicBezTo>
                        <a:pt x="413" y="1041"/>
                        <a:pt x="550" y="1103"/>
                        <a:pt x="601" y="1172"/>
                      </a:cubicBezTo>
                      <a:cubicBezTo>
                        <a:pt x="618" y="1197"/>
                        <a:pt x="654" y="1253"/>
                        <a:pt x="694" y="1317"/>
                      </a:cubicBezTo>
                      <a:cubicBezTo>
                        <a:pt x="854" y="1317"/>
                        <a:pt x="854" y="1317"/>
                        <a:pt x="854" y="1317"/>
                      </a:cubicBezTo>
                      <a:lnTo>
                        <a:pt x="1068" y="1174"/>
                      </a:lnTo>
                      <a:close/>
                    </a:path>
                  </a:pathLst>
                </a:custGeom>
                <a:solidFill>
                  <a:srgbClr val="BD9079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8" name="Freeform 57"/>
                <p:cNvSpPr>
                  <a:spLocks/>
                </p:cNvSpPr>
                <p:nvPr/>
              </p:nvSpPr>
              <p:spPr bwMode="auto">
                <a:xfrm>
                  <a:off x="7030612" y="5501699"/>
                  <a:ext cx="1663344" cy="1698892"/>
                </a:xfrm>
                <a:custGeom>
                  <a:avLst/>
                  <a:gdLst>
                    <a:gd name="T0" fmla="*/ 130 w 950"/>
                    <a:gd name="T1" fmla="*/ 63 h 970"/>
                    <a:gd name="T2" fmla="*/ 195 w 950"/>
                    <a:gd name="T3" fmla="*/ 50 h 970"/>
                    <a:gd name="T4" fmla="*/ 271 w 950"/>
                    <a:gd name="T5" fmla="*/ 194 h 970"/>
                    <a:gd name="T6" fmla="*/ 355 w 950"/>
                    <a:gd name="T7" fmla="*/ 241 h 970"/>
                    <a:gd name="T8" fmla="*/ 460 w 950"/>
                    <a:gd name="T9" fmla="*/ 194 h 970"/>
                    <a:gd name="T10" fmla="*/ 520 w 950"/>
                    <a:gd name="T11" fmla="*/ 152 h 970"/>
                    <a:gd name="T12" fmla="*/ 611 w 950"/>
                    <a:gd name="T13" fmla="*/ 169 h 970"/>
                    <a:gd name="T14" fmla="*/ 683 w 950"/>
                    <a:gd name="T15" fmla="*/ 132 h 970"/>
                    <a:gd name="T16" fmla="*/ 741 w 950"/>
                    <a:gd name="T17" fmla="*/ 338 h 970"/>
                    <a:gd name="T18" fmla="*/ 783 w 950"/>
                    <a:gd name="T19" fmla="*/ 535 h 970"/>
                    <a:gd name="T20" fmla="*/ 890 w 950"/>
                    <a:gd name="T21" fmla="*/ 723 h 970"/>
                    <a:gd name="T22" fmla="*/ 950 w 950"/>
                    <a:gd name="T23" fmla="*/ 830 h 970"/>
                    <a:gd name="T24" fmla="*/ 741 w 950"/>
                    <a:gd name="T25" fmla="*/ 970 h 970"/>
                    <a:gd name="T26" fmla="*/ 634 w 950"/>
                    <a:gd name="T27" fmla="*/ 970 h 970"/>
                    <a:gd name="T28" fmla="*/ 499 w 950"/>
                    <a:gd name="T29" fmla="*/ 776 h 970"/>
                    <a:gd name="T30" fmla="*/ 314 w 950"/>
                    <a:gd name="T31" fmla="*/ 660 h 970"/>
                    <a:gd name="T32" fmla="*/ 106 w 950"/>
                    <a:gd name="T33" fmla="*/ 563 h 970"/>
                    <a:gd name="T34" fmla="*/ 28 w 950"/>
                    <a:gd name="T35" fmla="*/ 394 h 970"/>
                    <a:gd name="T36" fmla="*/ 13 w 950"/>
                    <a:gd name="T37" fmla="*/ 298 h 970"/>
                    <a:gd name="T38" fmla="*/ 50 w 950"/>
                    <a:gd name="T39" fmla="*/ 261 h 970"/>
                    <a:gd name="T40" fmla="*/ 83 w 950"/>
                    <a:gd name="T41" fmla="*/ 358 h 970"/>
                    <a:gd name="T42" fmla="*/ 131 w 950"/>
                    <a:gd name="T43" fmla="*/ 445 h 970"/>
                    <a:gd name="T44" fmla="*/ 197 w 950"/>
                    <a:gd name="T45" fmla="*/ 507 h 970"/>
                    <a:gd name="T46" fmla="*/ 164 w 950"/>
                    <a:gd name="T47" fmla="*/ 311 h 970"/>
                    <a:gd name="T48" fmla="*/ 78 w 950"/>
                    <a:gd name="T49" fmla="*/ 69 h 970"/>
                    <a:gd name="T50" fmla="*/ 130 w 950"/>
                    <a:gd name="T51" fmla="*/ 63 h 9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950" h="970">
                      <a:moveTo>
                        <a:pt x="130" y="63"/>
                      </a:moveTo>
                      <a:cubicBezTo>
                        <a:pt x="159" y="47"/>
                        <a:pt x="170" y="0"/>
                        <a:pt x="195" y="50"/>
                      </a:cubicBezTo>
                      <a:cubicBezTo>
                        <a:pt x="220" y="101"/>
                        <a:pt x="256" y="176"/>
                        <a:pt x="271" y="194"/>
                      </a:cubicBezTo>
                      <a:cubicBezTo>
                        <a:pt x="287" y="211"/>
                        <a:pt x="347" y="280"/>
                        <a:pt x="355" y="241"/>
                      </a:cubicBezTo>
                      <a:cubicBezTo>
                        <a:pt x="362" y="202"/>
                        <a:pt x="429" y="171"/>
                        <a:pt x="460" y="194"/>
                      </a:cubicBezTo>
                      <a:cubicBezTo>
                        <a:pt x="490" y="218"/>
                        <a:pt x="489" y="164"/>
                        <a:pt x="520" y="152"/>
                      </a:cubicBezTo>
                      <a:cubicBezTo>
                        <a:pt x="552" y="141"/>
                        <a:pt x="591" y="180"/>
                        <a:pt x="611" y="169"/>
                      </a:cubicBezTo>
                      <a:cubicBezTo>
                        <a:pt x="631" y="158"/>
                        <a:pt x="659" y="114"/>
                        <a:pt x="683" y="132"/>
                      </a:cubicBezTo>
                      <a:cubicBezTo>
                        <a:pt x="708" y="150"/>
                        <a:pt x="734" y="287"/>
                        <a:pt x="741" y="338"/>
                      </a:cubicBezTo>
                      <a:cubicBezTo>
                        <a:pt x="749" y="388"/>
                        <a:pt x="747" y="468"/>
                        <a:pt x="783" y="535"/>
                      </a:cubicBezTo>
                      <a:cubicBezTo>
                        <a:pt x="820" y="601"/>
                        <a:pt x="866" y="675"/>
                        <a:pt x="890" y="723"/>
                      </a:cubicBezTo>
                      <a:cubicBezTo>
                        <a:pt x="898" y="739"/>
                        <a:pt x="921" y="781"/>
                        <a:pt x="950" y="830"/>
                      </a:cubicBezTo>
                      <a:cubicBezTo>
                        <a:pt x="741" y="970"/>
                        <a:pt x="741" y="970"/>
                        <a:pt x="741" y="970"/>
                      </a:cubicBezTo>
                      <a:cubicBezTo>
                        <a:pt x="634" y="970"/>
                        <a:pt x="634" y="970"/>
                        <a:pt x="634" y="970"/>
                      </a:cubicBezTo>
                      <a:cubicBezTo>
                        <a:pt x="574" y="876"/>
                        <a:pt x="518" y="792"/>
                        <a:pt x="499" y="776"/>
                      </a:cubicBezTo>
                      <a:cubicBezTo>
                        <a:pt x="454" y="736"/>
                        <a:pt x="380" y="681"/>
                        <a:pt x="314" y="660"/>
                      </a:cubicBezTo>
                      <a:cubicBezTo>
                        <a:pt x="247" y="639"/>
                        <a:pt x="131" y="607"/>
                        <a:pt x="106" y="563"/>
                      </a:cubicBezTo>
                      <a:cubicBezTo>
                        <a:pt x="82" y="518"/>
                        <a:pt x="49" y="432"/>
                        <a:pt x="28" y="394"/>
                      </a:cubicBezTo>
                      <a:cubicBezTo>
                        <a:pt x="7" y="357"/>
                        <a:pt x="0" y="329"/>
                        <a:pt x="13" y="298"/>
                      </a:cubicBezTo>
                      <a:cubicBezTo>
                        <a:pt x="25" y="268"/>
                        <a:pt x="47" y="219"/>
                        <a:pt x="50" y="261"/>
                      </a:cubicBezTo>
                      <a:cubicBezTo>
                        <a:pt x="53" y="303"/>
                        <a:pt x="57" y="321"/>
                        <a:pt x="83" y="358"/>
                      </a:cubicBezTo>
                      <a:cubicBezTo>
                        <a:pt x="110" y="396"/>
                        <a:pt x="116" y="413"/>
                        <a:pt x="131" y="445"/>
                      </a:cubicBezTo>
                      <a:cubicBezTo>
                        <a:pt x="146" y="477"/>
                        <a:pt x="171" y="544"/>
                        <a:pt x="197" y="507"/>
                      </a:cubicBezTo>
                      <a:cubicBezTo>
                        <a:pt x="223" y="470"/>
                        <a:pt x="198" y="382"/>
                        <a:pt x="164" y="311"/>
                      </a:cubicBezTo>
                      <a:cubicBezTo>
                        <a:pt x="131" y="239"/>
                        <a:pt x="48" y="68"/>
                        <a:pt x="78" y="69"/>
                      </a:cubicBezTo>
                      <a:cubicBezTo>
                        <a:pt x="107" y="70"/>
                        <a:pt x="110" y="80"/>
                        <a:pt x="130" y="63"/>
                      </a:cubicBezTo>
                      <a:close/>
                    </a:path>
                  </a:pathLst>
                </a:custGeom>
                <a:solidFill>
                  <a:srgbClr val="C99E88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9" name="Freeform 121"/>
                <p:cNvSpPr>
                  <a:spLocks/>
                </p:cNvSpPr>
                <p:nvPr/>
              </p:nvSpPr>
              <p:spPr bwMode="auto">
                <a:xfrm>
                  <a:off x="7878576" y="6543696"/>
                  <a:ext cx="782053" cy="639120"/>
                </a:xfrm>
                <a:custGeom>
                  <a:avLst/>
                  <a:gdLst>
                    <a:gd name="T0" fmla="*/ 26 w 447"/>
                    <a:gd name="T1" fmla="*/ 305 h 365"/>
                    <a:gd name="T2" fmla="*/ 0 w 447"/>
                    <a:gd name="T3" fmla="*/ 259 h 365"/>
                    <a:gd name="T4" fmla="*/ 417 w 447"/>
                    <a:gd name="T5" fmla="*/ 0 h 365"/>
                    <a:gd name="T6" fmla="*/ 432 w 447"/>
                    <a:gd name="T7" fmla="*/ 87 h 365"/>
                    <a:gd name="T8" fmla="*/ 26 w 447"/>
                    <a:gd name="T9" fmla="*/ 305 h 3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7" h="365">
                      <a:moveTo>
                        <a:pt x="26" y="305"/>
                      </a:moveTo>
                      <a:cubicBezTo>
                        <a:pt x="10" y="300"/>
                        <a:pt x="0" y="259"/>
                        <a:pt x="0" y="259"/>
                      </a:cubicBezTo>
                      <a:cubicBezTo>
                        <a:pt x="41" y="210"/>
                        <a:pt x="299" y="47"/>
                        <a:pt x="417" y="0"/>
                      </a:cubicBezTo>
                      <a:cubicBezTo>
                        <a:pt x="417" y="0"/>
                        <a:pt x="447" y="28"/>
                        <a:pt x="432" y="87"/>
                      </a:cubicBezTo>
                      <a:cubicBezTo>
                        <a:pt x="417" y="145"/>
                        <a:pt x="122" y="365"/>
                        <a:pt x="26" y="305"/>
                      </a:cubicBezTo>
                      <a:close/>
                    </a:path>
                  </a:pathLst>
                </a:custGeom>
                <a:solidFill>
                  <a:srgbClr val="DBF4FF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0" name="Freeform 122"/>
                <p:cNvSpPr>
                  <a:spLocks/>
                </p:cNvSpPr>
                <p:nvPr/>
              </p:nvSpPr>
              <p:spPr bwMode="auto">
                <a:xfrm>
                  <a:off x="7871170" y="6566655"/>
                  <a:ext cx="1026445" cy="636898"/>
                </a:xfrm>
                <a:custGeom>
                  <a:avLst/>
                  <a:gdLst>
                    <a:gd name="T0" fmla="*/ 50 w 586"/>
                    <a:gd name="T1" fmla="*/ 362 h 364"/>
                    <a:gd name="T2" fmla="*/ 13 w 586"/>
                    <a:gd name="T3" fmla="*/ 297 h 364"/>
                    <a:gd name="T4" fmla="*/ 109 w 586"/>
                    <a:gd name="T5" fmla="*/ 199 h 364"/>
                    <a:gd name="T6" fmla="*/ 436 w 586"/>
                    <a:gd name="T7" fmla="*/ 0 h 364"/>
                    <a:gd name="T8" fmla="*/ 586 w 586"/>
                    <a:gd name="T9" fmla="*/ 211 h 364"/>
                    <a:gd name="T10" fmla="*/ 585 w 586"/>
                    <a:gd name="T11" fmla="*/ 362 h 364"/>
                    <a:gd name="T12" fmla="*/ 250 w 586"/>
                    <a:gd name="T13" fmla="*/ 362 h 364"/>
                    <a:gd name="T14" fmla="*/ 250 w 586"/>
                    <a:gd name="T15" fmla="*/ 364 h 364"/>
                    <a:gd name="T16" fmla="*/ 50 w 586"/>
                    <a:gd name="T17" fmla="*/ 362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86" h="364">
                      <a:moveTo>
                        <a:pt x="50" y="362"/>
                      </a:moveTo>
                      <a:cubicBezTo>
                        <a:pt x="19" y="311"/>
                        <a:pt x="21" y="310"/>
                        <a:pt x="13" y="297"/>
                      </a:cubicBezTo>
                      <a:cubicBezTo>
                        <a:pt x="0" y="273"/>
                        <a:pt x="39" y="249"/>
                        <a:pt x="109" y="199"/>
                      </a:cubicBezTo>
                      <a:cubicBezTo>
                        <a:pt x="179" y="149"/>
                        <a:pt x="411" y="10"/>
                        <a:pt x="436" y="0"/>
                      </a:cubicBezTo>
                      <a:cubicBezTo>
                        <a:pt x="448" y="17"/>
                        <a:pt x="550" y="162"/>
                        <a:pt x="586" y="211"/>
                      </a:cubicBezTo>
                      <a:cubicBezTo>
                        <a:pt x="585" y="362"/>
                        <a:pt x="585" y="362"/>
                        <a:pt x="585" y="362"/>
                      </a:cubicBezTo>
                      <a:cubicBezTo>
                        <a:pt x="250" y="362"/>
                        <a:pt x="250" y="362"/>
                        <a:pt x="250" y="362"/>
                      </a:cubicBezTo>
                      <a:cubicBezTo>
                        <a:pt x="250" y="364"/>
                        <a:pt x="250" y="364"/>
                        <a:pt x="250" y="364"/>
                      </a:cubicBezTo>
                      <a:lnTo>
                        <a:pt x="50" y="362"/>
                      </a:ln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1" name="Freeform 123"/>
                <p:cNvSpPr>
                  <a:spLocks/>
                </p:cNvSpPr>
                <p:nvPr/>
              </p:nvSpPr>
              <p:spPr bwMode="auto">
                <a:xfrm>
                  <a:off x="7900793" y="6599981"/>
                  <a:ext cx="996822" cy="600610"/>
                </a:xfrm>
                <a:custGeom>
                  <a:avLst/>
                  <a:gdLst>
                    <a:gd name="T0" fmla="*/ 48 w 569"/>
                    <a:gd name="T1" fmla="*/ 343 h 343"/>
                    <a:gd name="T2" fmla="*/ 12 w 569"/>
                    <a:gd name="T3" fmla="*/ 282 h 343"/>
                    <a:gd name="T4" fmla="*/ 103 w 569"/>
                    <a:gd name="T5" fmla="*/ 189 h 343"/>
                    <a:gd name="T6" fmla="*/ 413 w 569"/>
                    <a:gd name="T7" fmla="*/ 0 h 343"/>
                    <a:gd name="T8" fmla="*/ 569 w 569"/>
                    <a:gd name="T9" fmla="*/ 221 h 343"/>
                    <a:gd name="T10" fmla="*/ 569 w 569"/>
                    <a:gd name="T11" fmla="*/ 343 h 343"/>
                    <a:gd name="T12" fmla="*/ 233 w 569"/>
                    <a:gd name="T13" fmla="*/ 343 h 343"/>
                    <a:gd name="T14" fmla="*/ 233 w 569"/>
                    <a:gd name="T15" fmla="*/ 343 h 343"/>
                    <a:gd name="T16" fmla="*/ 48 w 569"/>
                    <a:gd name="T17" fmla="*/ 343 h 3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9" h="343">
                      <a:moveTo>
                        <a:pt x="48" y="343"/>
                      </a:moveTo>
                      <a:cubicBezTo>
                        <a:pt x="30" y="313"/>
                        <a:pt x="24" y="300"/>
                        <a:pt x="12" y="282"/>
                      </a:cubicBezTo>
                      <a:cubicBezTo>
                        <a:pt x="0" y="263"/>
                        <a:pt x="37" y="236"/>
                        <a:pt x="103" y="189"/>
                      </a:cubicBezTo>
                      <a:cubicBezTo>
                        <a:pt x="169" y="141"/>
                        <a:pt x="388" y="10"/>
                        <a:pt x="413" y="0"/>
                      </a:cubicBezTo>
                      <a:cubicBezTo>
                        <a:pt x="418" y="11"/>
                        <a:pt x="524" y="160"/>
                        <a:pt x="569" y="221"/>
                      </a:cubicBezTo>
                      <a:cubicBezTo>
                        <a:pt x="569" y="343"/>
                        <a:pt x="569" y="343"/>
                        <a:pt x="569" y="343"/>
                      </a:cubicBezTo>
                      <a:cubicBezTo>
                        <a:pt x="233" y="343"/>
                        <a:pt x="233" y="343"/>
                        <a:pt x="233" y="343"/>
                      </a:cubicBezTo>
                      <a:cubicBezTo>
                        <a:pt x="233" y="343"/>
                        <a:pt x="233" y="343"/>
                        <a:pt x="233" y="343"/>
                      </a:cubicBezTo>
                      <a:lnTo>
                        <a:pt x="48" y="343"/>
                      </a:lnTo>
                      <a:close/>
                    </a:path>
                  </a:pathLst>
                </a:custGeom>
                <a:solidFill>
                  <a:srgbClr val="0F373B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2" name="Freeform 124"/>
                <p:cNvSpPr>
                  <a:spLocks/>
                </p:cNvSpPr>
                <p:nvPr/>
              </p:nvSpPr>
              <p:spPr bwMode="auto">
                <a:xfrm>
                  <a:off x="8384391" y="6792532"/>
                  <a:ext cx="269571" cy="408060"/>
                </a:xfrm>
                <a:custGeom>
                  <a:avLst/>
                  <a:gdLst>
                    <a:gd name="T0" fmla="*/ 0 w 154"/>
                    <a:gd name="T1" fmla="*/ 0 h 233"/>
                    <a:gd name="T2" fmla="*/ 145 w 154"/>
                    <a:gd name="T3" fmla="*/ 233 h 233"/>
                    <a:gd name="T4" fmla="*/ 154 w 154"/>
                    <a:gd name="T5" fmla="*/ 233 h 233"/>
                    <a:gd name="T6" fmla="*/ 0 w 154"/>
                    <a:gd name="T7" fmla="*/ 0 h 2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4" h="233">
                      <a:moveTo>
                        <a:pt x="0" y="0"/>
                      </a:moveTo>
                      <a:cubicBezTo>
                        <a:pt x="43" y="80"/>
                        <a:pt x="99" y="167"/>
                        <a:pt x="145" y="233"/>
                      </a:cubicBezTo>
                      <a:cubicBezTo>
                        <a:pt x="154" y="233"/>
                        <a:pt x="154" y="233"/>
                        <a:pt x="154" y="233"/>
                      </a:cubicBezTo>
                      <a:cubicBezTo>
                        <a:pt x="115" y="164"/>
                        <a:pt x="55" y="76"/>
                        <a:pt x="0" y="0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3" name="Freeform 125"/>
                <p:cNvSpPr>
                  <a:spLocks noEditPoints="1"/>
                </p:cNvSpPr>
                <p:nvPr/>
              </p:nvSpPr>
              <p:spPr bwMode="auto">
                <a:xfrm>
                  <a:off x="8379208" y="7014705"/>
                  <a:ext cx="150338" cy="133305"/>
                </a:xfrm>
                <a:custGeom>
                  <a:avLst/>
                  <a:gdLst>
                    <a:gd name="T0" fmla="*/ 43 w 86"/>
                    <a:gd name="T1" fmla="*/ 0 h 76"/>
                    <a:gd name="T2" fmla="*/ 61 w 86"/>
                    <a:gd name="T3" fmla="*/ 4 h 76"/>
                    <a:gd name="T4" fmla="*/ 77 w 86"/>
                    <a:gd name="T5" fmla="*/ 55 h 76"/>
                    <a:gd name="T6" fmla="*/ 43 w 86"/>
                    <a:gd name="T7" fmla="*/ 76 h 76"/>
                    <a:gd name="T8" fmla="*/ 43 w 86"/>
                    <a:gd name="T9" fmla="*/ 67 h 76"/>
                    <a:gd name="T10" fmla="*/ 69 w 86"/>
                    <a:gd name="T11" fmla="*/ 51 h 76"/>
                    <a:gd name="T12" fmla="*/ 57 w 86"/>
                    <a:gd name="T13" fmla="*/ 12 h 76"/>
                    <a:gd name="T14" fmla="*/ 43 w 86"/>
                    <a:gd name="T15" fmla="*/ 9 h 76"/>
                    <a:gd name="T16" fmla="*/ 43 w 86"/>
                    <a:gd name="T17" fmla="*/ 0 h 76"/>
                    <a:gd name="T18" fmla="*/ 25 w 86"/>
                    <a:gd name="T19" fmla="*/ 71 h 76"/>
                    <a:gd name="T20" fmla="*/ 10 w 86"/>
                    <a:gd name="T21" fmla="*/ 20 h 76"/>
                    <a:gd name="T22" fmla="*/ 43 w 86"/>
                    <a:gd name="T23" fmla="*/ 0 h 76"/>
                    <a:gd name="T24" fmla="*/ 43 w 86"/>
                    <a:gd name="T25" fmla="*/ 9 h 76"/>
                    <a:gd name="T26" fmla="*/ 17 w 86"/>
                    <a:gd name="T27" fmla="*/ 24 h 76"/>
                    <a:gd name="T28" fmla="*/ 30 w 86"/>
                    <a:gd name="T29" fmla="*/ 63 h 76"/>
                    <a:gd name="T30" fmla="*/ 43 w 86"/>
                    <a:gd name="T31" fmla="*/ 67 h 76"/>
                    <a:gd name="T32" fmla="*/ 43 w 86"/>
                    <a:gd name="T33" fmla="*/ 76 h 76"/>
                    <a:gd name="T34" fmla="*/ 25 w 86"/>
                    <a:gd name="T35" fmla="*/ 71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6" h="76">
                      <a:moveTo>
                        <a:pt x="43" y="0"/>
                      </a:moveTo>
                      <a:cubicBezTo>
                        <a:pt x="49" y="0"/>
                        <a:pt x="55" y="1"/>
                        <a:pt x="61" y="4"/>
                      </a:cubicBezTo>
                      <a:cubicBezTo>
                        <a:pt x="79" y="14"/>
                        <a:pt x="86" y="37"/>
                        <a:pt x="77" y="55"/>
                      </a:cubicBezTo>
                      <a:cubicBezTo>
                        <a:pt x="70" y="68"/>
                        <a:pt x="57" y="76"/>
                        <a:pt x="43" y="76"/>
                      </a:cubicBezTo>
                      <a:cubicBezTo>
                        <a:pt x="43" y="67"/>
                        <a:pt x="43" y="67"/>
                        <a:pt x="43" y="67"/>
                      </a:cubicBezTo>
                      <a:cubicBezTo>
                        <a:pt x="54" y="67"/>
                        <a:pt x="64" y="61"/>
                        <a:pt x="69" y="51"/>
                      </a:cubicBezTo>
                      <a:cubicBezTo>
                        <a:pt x="76" y="37"/>
                        <a:pt x="71" y="19"/>
                        <a:pt x="57" y="12"/>
                      </a:cubicBezTo>
                      <a:cubicBezTo>
                        <a:pt x="52" y="10"/>
                        <a:pt x="48" y="9"/>
                        <a:pt x="43" y="9"/>
                      </a:cubicBezTo>
                      <a:lnTo>
                        <a:pt x="43" y="0"/>
                      </a:lnTo>
                      <a:close/>
                      <a:moveTo>
                        <a:pt x="25" y="71"/>
                      </a:moveTo>
                      <a:cubicBezTo>
                        <a:pt x="7" y="61"/>
                        <a:pt x="0" y="38"/>
                        <a:pt x="10" y="20"/>
                      </a:cubicBezTo>
                      <a:cubicBezTo>
                        <a:pt x="16" y="7"/>
                        <a:pt x="30" y="0"/>
                        <a:pt x="43" y="0"/>
                      </a:cubicBezTo>
                      <a:cubicBezTo>
                        <a:pt x="43" y="9"/>
                        <a:pt x="43" y="9"/>
                        <a:pt x="43" y="9"/>
                      </a:cubicBezTo>
                      <a:cubicBezTo>
                        <a:pt x="33" y="9"/>
                        <a:pt x="23" y="14"/>
                        <a:pt x="17" y="24"/>
                      </a:cubicBezTo>
                      <a:cubicBezTo>
                        <a:pt x="10" y="38"/>
                        <a:pt x="15" y="56"/>
                        <a:pt x="30" y="63"/>
                      </a:cubicBezTo>
                      <a:cubicBezTo>
                        <a:pt x="34" y="66"/>
                        <a:pt x="39" y="67"/>
                        <a:pt x="43" y="67"/>
                      </a:cubicBezTo>
                      <a:cubicBezTo>
                        <a:pt x="43" y="76"/>
                        <a:pt x="43" y="76"/>
                        <a:pt x="43" y="76"/>
                      </a:cubicBezTo>
                      <a:cubicBezTo>
                        <a:pt x="37" y="76"/>
                        <a:pt x="31" y="74"/>
                        <a:pt x="25" y="71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4" name="Freeform 126"/>
                <p:cNvSpPr>
                  <a:spLocks/>
                </p:cNvSpPr>
                <p:nvPr/>
              </p:nvSpPr>
              <p:spPr bwMode="auto">
                <a:xfrm>
                  <a:off x="8429567" y="7082839"/>
                  <a:ext cx="30364" cy="29624"/>
                </a:xfrm>
                <a:custGeom>
                  <a:avLst/>
                  <a:gdLst>
                    <a:gd name="T0" fmla="*/ 5 w 17"/>
                    <a:gd name="T1" fmla="*/ 15 h 17"/>
                    <a:gd name="T2" fmla="*/ 2 w 17"/>
                    <a:gd name="T3" fmla="*/ 5 h 17"/>
                    <a:gd name="T4" fmla="*/ 12 w 17"/>
                    <a:gd name="T5" fmla="*/ 2 h 17"/>
                    <a:gd name="T6" fmla="*/ 15 w 17"/>
                    <a:gd name="T7" fmla="*/ 12 h 17"/>
                    <a:gd name="T8" fmla="*/ 5 w 17"/>
                    <a:gd name="T9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5" y="15"/>
                      </a:moveTo>
                      <a:cubicBezTo>
                        <a:pt x="2" y="13"/>
                        <a:pt x="0" y="9"/>
                        <a:pt x="2" y="5"/>
                      </a:cubicBezTo>
                      <a:cubicBezTo>
                        <a:pt x="4" y="2"/>
                        <a:pt x="9" y="0"/>
                        <a:pt x="12" y="2"/>
                      </a:cubicBezTo>
                      <a:cubicBezTo>
                        <a:pt x="16" y="4"/>
                        <a:pt x="17" y="9"/>
                        <a:pt x="15" y="12"/>
                      </a:cubicBezTo>
                      <a:cubicBezTo>
                        <a:pt x="13" y="16"/>
                        <a:pt x="9" y="17"/>
                        <a:pt x="5" y="15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5" name="Freeform 127"/>
                <p:cNvSpPr>
                  <a:spLocks/>
                </p:cNvSpPr>
                <p:nvPr/>
              </p:nvSpPr>
              <p:spPr bwMode="auto">
                <a:xfrm>
                  <a:off x="8448822" y="7048031"/>
                  <a:ext cx="30364" cy="29624"/>
                </a:xfrm>
                <a:custGeom>
                  <a:avLst/>
                  <a:gdLst>
                    <a:gd name="T0" fmla="*/ 5 w 17"/>
                    <a:gd name="T1" fmla="*/ 15 h 17"/>
                    <a:gd name="T2" fmla="*/ 2 w 17"/>
                    <a:gd name="T3" fmla="*/ 5 h 17"/>
                    <a:gd name="T4" fmla="*/ 12 w 17"/>
                    <a:gd name="T5" fmla="*/ 2 h 17"/>
                    <a:gd name="T6" fmla="*/ 15 w 17"/>
                    <a:gd name="T7" fmla="*/ 12 h 17"/>
                    <a:gd name="T8" fmla="*/ 5 w 17"/>
                    <a:gd name="T9" fmla="*/ 1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17">
                      <a:moveTo>
                        <a:pt x="5" y="15"/>
                      </a:moveTo>
                      <a:cubicBezTo>
                        <a:pt x="2" y="13"/>
                        <a:pt x="0" y="9"/>
                        <a:pt x="2" y="5"/>
                      </a:cubicBezTo>
                      <a:cubicBezTo>
                        <a:pt x="4" y="1"/>
                        <a:pt x="8" y="0"/>
                        <a:pt x="12" y="2"/>
                      </a:cubicBezTo>
                      <a:cubicBezTo>
                        <a:pt x="15" y="4"/>
                        <a:pt x="17" y="8"/>
                        <a:pt x="15" y="12"/>
                      </a:cubicBezTo>
                      <a:cubicBezTo>
                        <a:pt x="13" y="15"/>
                        <a:pt x="9" y="17"/>
                        <a:pt x="5" y="15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6" name="Freeform 128"/>
                <p:cNvSpPr>
                  <a:spLocks/>
                </p:cNvSpPr>
                <p:nvPr/>
              </p:nvSpPr>
              <p:spPr bwMode="auto">
                <a:xfrm>
                  <a:off x="8473261" y="7139123"/>
                  <a:ext cx="131824" cy="61468"/>
                </a:xfrm>
                <a:custGeom>
                  <a:avLst/>
                  <a:gdLst>
                    <a:gd name="T0" fmla="*/ 0 w 75"/>
                    <a:gd name="T1" fmla="*/ 35 h 35"/>
                    <a:gd name="T2" fmla="*/ 18 w 75"/>
                    <a:gd name="T3" fmla="*/ 11 h 35"/>
                    <a:gd name="T4" fmla="*/ 70 w 75"/>
                    <a:gd name="T5" fmla="*/ 24 h 35"/>
                    <a:gd name="T6" fmla="*/ 75 w 75"/>
                    <a:gd name="T7" fmla="*/ 35 h 35"/>
                    <a:gd name="T8" fmla="*/ 65 w 75"/>
                    <a:gd name="T9" fmla="*/ 35 h 35"/>
                    <a:gd name="T10" fmla="*/ 62 w 75"/>
                    <a:gd name="T11" fmla="*/ 29 h 35"/>
                    <a:gd name="T12" fmla="*/ 23 w 75"/>
                    <a:gd name="T13" fmla="*/ 19 h 35"/>
                    <a:gd name="T14" fmla="*/ 10 w 75"/>
                    <a:gd name="T15" fmla="*/ 35 h 35"/>
                    <a:gd name="T16" fmla="*/ 0 w 75"/>
                    <a:gd name="T17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5" h="35">
                      <a:moveTo>
                        <a:pt x="0" y="35"/>
                      </a:moveTo>
                      <a:cubicBezTo>
                        <a:pt x="3" y="25"/>
                        <a:pt x="9" y="16"/>
                        <a:pt x="18" y="11"/>
                      </a:cubicBezTo>
                      <a:cubicBezTo>
                        <a:pt x="36" y="0"/>
                        <a:pt x="59" y="6"/>
                        <a:pt x="70" y="24"/>
                      </a:cubicBezTo>
                      <a:cubicBezTo>
                        <a:pt x="72" y="28"/>
                        <a:pt x="74" y="32"/>
                        <a:pt x="75" y="35"/>
                      </a:cubicBezTo>
                      <a:cubicBezTo>
                        <a:pt x="65" y="35"/>
                        <a:pt x="65" y="35"/>
                        <a:pt x="65" y="35"/>
                      </a:cubicBezTo>
                      <a:cubicBezTo>
                        <a:pt x="65" y="33"/>
                        <a:pt x="64" y="31"/>
                        <a:pt x="62" y="29"/>
                      </a:cubicBezTo>
                      <a:cubicBezTo>
                        <a:pt x="54" y="15"/>
                        <a:pt x="36" y="10"/>
                        <a:pt x="23" y="19"/>
                      </a:cubicBezTo>
                      <a:cubicBezTo>
                        <a:pt x="16" y="22"/>
                        <a:pt x="12" y="29"/>
                        <a:pt x="10" y="35"/>
                      </a:cubicBez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7" name="Freeform 129"/>
                <p:cNvSpPr>
                  <a:spLocks/>
                </p:cNvSpPr>
                <p:nvPr/>
              </p:nvSpPr>
              <p:spPr bwMode="auto">
                <a:xfrm>
                  <a:off x="8515474" y="7182818"/>
                  <a:ext cx="26661" cy="17774"/>
                </a:xfrm>
                <a:custGeom>
                  <a:avLst/>
                  <a:gdLst>
                    <a:gd name="T0" fmla="*/ 1 w 15"/>
                    <a:gd name="T1" fmla="*/ 10 h 10"/>
                    <a:gd name="T2" fmla="*/ 4 w 15"/>
                    <a:gd name="T3" fmla="*/ 2 h 10"/>
                    <a:gd name="T4" fmla="*/ 14 w 15"/>
                    <a:gd name="T5" fmla="*/ 5 h 10"/>
                    <a:gd name="T6" fmla="*/ 15 w 15"/>
                    <a:gd name="T7" fmla="*/ 10 h 10"/>
                    <a:gd name="T8" fmla="*/ 1 w 15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0">
                      <a:moveTo>
                        <a:pt x="1" y="10"/>
                      </a:moveTo>
                      <a:cubicBezTo>
                        <a:pt x="0" y="7"/>
                        <a:pt x="1" y="4"/>
                        <a:pt x="4" y="2"/>
                      </a:cubicBezTo>
                      <a:cubicBezTo>
                        <a:pt x="7" y="0"/>
                        <a:pt x="12" y="1"/>
                        <a:pt x="14" y="5"/>
                      </a:cubicBezTo>
                      <a:cubicBezTo>
                        <a:pt x="15" y="7"/>
                        <a:pt x="15" y="9"/>
                        <a:pt x="15" y="10"/>
                      </a:cubicBezTo>
                      <a:lnTo>
                        <a:pt x="1" y="10"/>
                      </a:ln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8" name="Freeform 130"/>
                <p:cNvSpPr>
                  <a:spLocks noEditPoints="1"/>
                </p:cNvSpPr>
                <p:nvPr/>
              </p:nvSpPr>
              <p:spPr bwMode="auto">
                <a:xfrm>
                  <a:off x="8279229" y="6872514"/>
                  <a:ext cx="148856" cy="133305"/>
                </a:xfrm>
                <a:custGeom>
                  <a:avLst/>
                  <a:gdLst>
                    <a:gd name="T0" fmla="*/ 67 w 85"/>
                    <a:gd name="T1" fmla="*/ 66 h 76"/>
                    <a:gd name="T2" fmla="*/ 42 w 85"/>
                    <a:gd name="T3" fmla="*/ 76 h 76"/>
                    <a:gd name="T4" fmla="*/ 42 w 85"/>
                    <a:gd name="T5" fmla="*/ 67 h 76"/>
                    <a:gd name="T6" fmla="*/ 61 w 85"/>
                    <a:gd name="T7" fmla="*/ 59 h 76"/>
                    <a:gd name="T8" fmla="*/ 64 w 85"/>
                    <a:gd name="T9" fmla="*/ 18 h 76"/>
                    <a:gd name="T10" fmla="*/ 42 w 85"/>
                    <a:gd name="T11" fmla="*/ 9 h 76"/>
                    <a:gd name="T12" fmla="*/ 42 w 85"/>
                    <a:gd name="T13" fmla="*/ 0 h 76"/>
                    <a:gd name="T14" fmla="*/ 71 w 85"/>
                    <a:gd name="T15" fmla="*/ 13 h 76"/>
                    <a:gd name="T16" fmla="*/ 67 w 85"/>
                    <a:gd name="T17" fmla="*/ 66 h 76"/>
                    <a:gd name="T18" fmla="*/ 42 w 85"/>
                    <a:gd name="T19" fmla="*/ 76 h 76"/>
                    <a:gd name="T20" fmla="*/ 14 w 85"/>
                    <a:gd name="T21" fmla="*/ 63 h 76"/>
                    <a:gd name="T22" fmla="*/ 17 w 85"/>
                    <a:gd name="T23" fmla="*/ 9 h 76"/>
                    <a:gd name="T24" fmla="*/ 42 w 85"/>
                    <a:gd name="T25" fmla="*/ 0 h 76"/>
                    <a:gd name="T26" fmla="*/ 42 w 85"/>
                    <a:gd name="T27" fmla="*/ 9 h 76"/>
                    <a:gd name="T28" fmla="*/ 23 w 85"/>
                    <a:gd name="T29" fmla="*/ 16 h 76"/>
                    <a:gd name="T30" fmla="*/ 20 w 85"/>
                    <a:gd name="T31" fmla="*/ 57 h 76"/>
                    <a:gd name="T32" fmla="*/ 42 w 85"/>
                    <a:gd name="T33" fmla="*/ 67 h 76"/>
                    <a:gd name="T34" fmla="*/ 42 w 85"/>
                    <a:gd name="T35" fmla="*/ 76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5" h="76">
                      <a:moveTo>
                        <a:pt x="67" y="66"/>
                      </a:moveTo>
                      <a:cubicBezTo>
                        <a:pt x="60" y="72"/>
                        <a:pt x="51" y="76"/>
                        <a:pt x="42" y="76"/>
                      </a:cubicBezTo>
                      <a:cubicBezTo>
                        <a:pt x="42" y="67"/>
                        <a:pt x="42" y="67"/>
                        <a:pt x="42" y="67"/>
                      </a:cubicBezTo>
                      <a:cubicBezTo>
                        <a:pt x="49" y="67"/>
                        <a:pt x="56" y="64"/>
                        <a:pt x="61" y="59"/>
                      </a:cubicBezTo>
                      <a:cubicBezTo>
                        <a:pt x="73" y="49"/>
                        <a:pt x="75" y="30"/>
                        <a:pt x="64" y="18"/>
                      </a:cubicBezTo>
                      <a:cubicBezTo>
                        <a:pt x="58" y="12"/>
                        <a:pt x="50" y="9"/>
                        <a:pt x="42" y="9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53" y="0"/>
                        <a:pt x="63" y="4"/>
                        <a:pt x="71" y="13"/>
                      </a:cubicBezTo>
                      <a:cubicBezTo>
                        <a:pt x="85" y="28"/>
                        <a:pt x="83" y="52"/>
                        <a:pt x="67" y="66"/>
                      </a:cubicBezTo>
                      <a:close/>
                      <a:moveTo>
                        <a:pt x="42" y="76"/>
                      </a:moveTo>
                      <a:cubicBezTo>
                        <a:pt x="32" y="76"/>
                        <a:pt x="21" y="71"/>
                        <a:pt x="14" y="63"/>
                      </a:cubicBezTo>
                      <a:cubicBezTo>
                        <a:pt x="0" y="47"/>
                        <a:pt x="1" y="23"/>
                        <a:pt x="17" y="9"/>
                      </a:cubicBezTo>
                      <a:cubicBezTo>
                        <a:pt x="24" y="3"/>
                        <a:pt x="33" y="0"/>
                        <a:pt x="42" y="0"/>
                      </a:cubicBezTo>
                      <a:cubicBezTo>
                        <a:pt x="42" y="9"/>
                        <a:pt x="42" y="9"/>
                        <a:pt x="42" y="9"/>
                      </a:cubicBezTo>
                      <a:cubicBezTo>
                        <a:pt x="35" y="9"/>
                        <a:pt x="29" y="11"/>
                        <a:pt x="23" y="16"/>
                      </a:cubicBezTo>
                      <a:cubicBezTo>
                        <a:pt x="11" y="26"/>
                        <a:pt x="10" y="45"/>
                        <a:pt x="20" y="57"/>
                      </a:cubicBezTo>
                      <a:cubicBezTo>
                        <a:pt x="26" y="63"/>
                        <a:pt x="34" y="67"/>
                        <a:pt x="42" y="67"/>
                      </a:cubicBezTo>
                      <a:lnTo>
                        <a:pt x="42" y="76"/>
                      </a:ln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9" name="Freeform 131"/>
                <p:cNvSpPr>
                  <a:spLocks/>
                </p:cNvSpPr>
                <p:nvPr/>
              </p:nvSpPr>
              <p:spPr bwMode="auto">
                <a:xfrm>
                  <a:off x="8352547" y="6939168"/>
                  <a:ext cx="28142" cy="28142"/>
                </a:xfrm>
                <a:custGeom>
                  <a:avLst/>
                  <a:gdLst>
                    <a:gd name="T0" fmla="*/ 13 w 16"/>
                    <a:gd name="T1" fmla="*/ 14 h 16"/>
                    <a:gd name="T2" fmla="*/ 2 w 16"/>
                    <a:gd name="T3" fmla="*/ 13 h 16"/>
                    <a:gd name="T4" fmla="*/ 3 w 16"/>
                    <a:gd name="T5" fmla="*/ 3 h 16"/>
                    <a:gd name="T6" fmla="*/ 13 w 16"/>
                    <a:gd name="T7" fmla="*/ 3 h 16"/>
                    <a:gd name="T8" fmla="*/ 13 w 16"/>
                    <a:gd name="T9" fmla="*/ 1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13" y="14"/>
                      </a:moveTo>
                      <a:cubicBezTo>
                        <a:pt x="10" y="16"/>
                        <a:pt x="5" y="16"/>
                        <a:pt x="2" y="13"/>
                      </a:cubicBezTo>
                      <a:cubicBezTo>
                        <a:pt x="0" y="10"/>
                        <a:pt x="0" y="5"/>
                        <a:pt x="3" y="3"/>
                      </a:cubicBezTo>
                      <a:cubicBezTo>
                        <a:pt x="6" y="0"/>
                        <a:pt x="11" y="0"/>
                        <a:pt x="13" y="3"/>
                      </a:cubicBezTo>
                      <a:cubicBezTo>
                        <a:pt x="16" y="6"/>
                        <a:pt x="16" y="11"/>
                        <a:pt x="13" y="14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0" name="Freeform 132"/>
                <p:cNvSpPr>
                  <a:spLocks/>
                </p:cNvSpPr>
                <p:nvPr/>
              </p:nvSpPr>
              <p:spPr bwMode="auto">
                <a:xfrm>
                  <a:off x="8326626" y="6909543"/>
                  <a:ext cx="28142" cy="28142"/>
                </a:xfrm>
                <a:custGeom>
                  <a:avLst/>
                  <a:gdLst>
                    <a:gd name="T0" fmla="*/ 12 w 16"/>
                    <a:gd name="T1" fmla="*/ 13 h 16"/>
                    <a:gd name="T2" fmla="*/ 2 w 16"/>
                    <a:gd name="T3" fmla="*/ 13 h 16"/>
                    <a:gd name="T4" fmla="*/ 3 w 16"/>
                    <a:gd name="T5" fmla="*/ 2 h 16"/>
                    <a:gd name="T6" fmla="*/ 13 w 16"/>
                    <a:gd name="T7" fmla="*/ 3 h 16"/>
                    <a:gd name="T8" fmla="*/ 12 w 16"/>
                    <a:gd name="T9" fmla="*/ 13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16">
                      <a:moveTo>
                        <a:pt x="12" y="13"/>
                      </a:moveTo>
                      <a:cubicBezTo>
                        <a:pt x="9" y="16"/>
                        <a:pt x="5" y="16"/>
                        <a:pt x="2" y="13"/>
                      </a:cubicBezTo>
                      <a:cubicBezTo>
                        <a:pt x="0" y="10"/>
                        <a:pt x="0" y="5"/>
                        <a:pt x="3" y="2"/>
                      </a:cubicBezTo>
                      <a:cubicBezTo>
                        <a:pt x="6" y="0"/>
                        <a:pt x="10" y="0"/>
                        <a:pt x="13" y="3"/>
                      </a:cubicBezTo>
                      <a:cubicBezTo>
                        <a:pt x="16" y="6"/>
                        <a:pt x="15" y="11"/>
                        <a:pt x="12" y="13"/>
                      </a:cubicBezTo>
                      <a:close/>
                    </a:path>
                  </a:pathLst>
                </a:custGeom>
                <a:solidFill>
                  <a:srgbClr val="092224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1" name="Freeform 161"/>
                <p:cNvSpPr>
                  <a:spLocks/>
                </p:cNvSpPr>
                <p:nvPr/>
              </p:nvSpPr>
              <p:spPr bwMode="auto">
                <a:xfrm>
                  <a:off x="7881540" y="6529621"/>
                  <a:ext cx="628753" cy="406579"/>
                </a:xfrm>
                <a:custGeom>
                  <a:avLst/>
                  <a:gdLst>
                    <a:gd name="T0" fmla="*/ 0 w 359"/>
                    <a:gd name="T1" fmla="*/ 178 h 232"/>
                    <a:gd name="T2" fmla="*/ 167 w 359"/>
                    <a:gd name="T3" fmla="*/ 117 h 232"/>
                    <a:gd name="T4" fmla="*/ 337 w 359"/>
                    <a:gd name="T5" fmla="*/ 8 h 232"/>
                    <a:gd name="T6" fmla="*/ 353 w 359"/>
                    <a:gd name="T7" fmla="*/ 37 h 232"/>
                    <a:gd name="T8" fmla="*/ 37 w 359"/>
                    <a:gd name="T9" fmla="*/ 232 h 232"/>
                    <a:gd name="T10" fmla="*/ 0 w 359"/>
                    <a:gd name="T11" fmla="*/ 178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9" h="232">
                      <a:moveTo>
                        <a:pt x="0" y="178"/>
                      </a:moveTo>
                      <a:cubicBezTo>
                        <a:pt x="30" y="208"/>
                        <a:pt x="102" y="155"/>
                        <a:pt x="167" y="117"/>
                      </a:cubicBezTo>
                      <a:cubicBezTo>
                        <a:pt x="232" y="78"/>
                        <a:pt x="359" y="36"/>
                        <a:pt x="337" y="8"/>
                      </a:cubicBezTo>
                      <a:cubicBezTo>
                        <a:pt x="331" y="0"/>
                        <a:pt x="340" y="12"/>
                        <a:pt x="353" y="37"/>
                      </a:cubicBezTo>
                      <a:cubicBezTo>
                        <a:pt x="250" y="89"/>
                        <a:pt x="108" y="177"/>
                        <a:pt x="37" y="232"/>
                      </a:cubicBezTo>
                      <a:cubicBezTo>
                        <a:pt x="22" y="214"/>
                        <a:pt x="9" y="195"/>
                        <a:pt x="0" y="178"/>
                      </a:cubicBezTo>
                      <a:close/>
                    </a:path>
                  </a:pathLst>
                </a:custGeom>
                <a:solidFill>
                  <a:srgbClr val="BD9079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2" name="Freeform 10"/>
                <p:cNvSpPr>
                  <a:spLocks/>
                </p:cNvSpPr>
                <p:nvPr/>
              </p:nvSpPr>
              <p:spPr bwMode="auto">
                <a:xfrm>
                  <a:off x="4920698" y="5535026"/>
                  <a:ext cx="56285" cy="56285"/>
                </a:xfrm>
                <a:custGeom>
                  <a:avLst/>
                  <a:gdLst>
                    <a:gd name="T0" fmla="*/ 0 w 32"/>
                    <a:gd name="T1" fmla="*/ 32 h 32"/>
                    <a:gd name="T2" fmla="*/ 5 w 32"/>
                    <a:gd name="T3" fmla="*/ 0 h 32"/>
                    <a:gd name="T4" fmla="*/ 32 w 32"/>
                    <a:gd name="T5" fmla="*/ 10 h 32"/>
                    <a:gd name="T6" fmla="*/ 0 w 32"/>
                    <a:gd name="T7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" h="32">
                      <a:moveTo>
                        <a:pt x="0" y="32"/>
                      </a:move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21" y="9"/>
                        <a:pt x="32" y="10"/>
                      </a:cubicBezTo>
                      <a:cubicBezTo>
                        <a:pt x="24" y="16"/>
                        <a:pt x="14" y="22"/>
                        <a:pt x="0" y="32"/>
                      </a:cubicBezTo>
                      <a:close/>
                    </a:path>
                  </a:pathLst>
                </a:custGeom>
                <a:noFill/>
                <a:ln w="79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3" name="Freeform 18"/>
                <p:cNvSpPr>
                  <a:spLocks/>
                </p:cNvSpPr>
                <p:nvPr/>
              </p:nvSpPr>
              <p:spPr bwMode="auto">
                <a:xfrm>
                  <a:off x="4758511" y="5392835"/>
                  <a:ext cx="602092" cy="420650"/>
                </a:xfrm>
                <a:custGeom>
                  <a:avLst/>
                  <a:gdLst>
                    <a:gd name="T0" fmla="*/ 0 w 344"/>
                    <a:gd name="T1" fmla="*/ 183 h 240"/>
                    <a:gd name="T2" fmla="*/ 291 w 344"/>
                    <a:gd name="T3" fmla="*/ 51 h 240"/>
                    <a:gd name="T4" fmla="*/ 199 w 344"/>
                    <a:gd name="T5" fmla="*/ 240 h 240"/>
                    <a:gd name="T6" fmla="*/ 175 w 344"/>
                    <a:gd name="T7" fmla="*/ 221 h 240"/>
                    <a:gd name="T8" fmla="*/ 0 w 344"/>
                    <a:gd name="T9" fmla="*/ 183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4" h="240">
                      <a:moveTo>
                        <a:pt x="0" y="183"/>
                      </a:moveTo>
                      <a:cubicBezTo>
                        <a:pt x="87" y="110"/>
                        <a:pt x="238" y="0"/>
                        <a:pt x="291" y="51"/>
                      </a:cubicBezTo>
                      <a:cubicBezTo>
                        <a:pt x="344" y="102"/>
                        <a:pt x="260" y="182"/>
                        <a:pt x="199" y="240"/>
                      </a:cubicBezTo>
                      <a:cubicBezTo>
                        <a:pt x="192" y="233"/>
                        <a:pt x="183" y="225"/>
                        <a:pt x="175" y="221"/>
                      </a:cubicBezTo>
                      <a:cubicBezTo>
                        <a:pt x="126" y="194"/>
                        <a:pt x="67" y="163"/>
                        <a:pt x="0" y="183"/>
                      </a:cubicBezTo>
                      <a:close/>
                    </a:path>
                  </a:pathLst>
                </a:custGeom>
                <a:solidFill>
                  <a:srgbClr val="BD9079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4" name="Freeform 19"/>
                <p:cNvSpPr>
                  <a:spLocks/>
                </p:cNvSpPr>
                <p:nvPr/>
              </p:nvSpPr>
              <p:spPr bwMode="auto">
                <a:xfrm>
                  <a:off x="5034748" y="5435048"/>
                  <a:ext cx="285124" cy="274755"/>
                </a:xfrm>
                <a:custGeom>
                  <a:avLst/>
                  <a:gdLst>
                    <a:gd name="T0" fmla="*/ 39 w 163"/>
                    <a:gd name="T1" fmla="*/ 127 h 157"/>
                    <a:gd name="T2" fmla="*/ 18 w 163"/>
                    <a:gd name="T3" fmla="*/ 59 h 157"/>
                    <a:gd name="T4" fmla="*/ 127 w 163"/>
                    <a:gd name="T5" fmla="*/ 35 h 157"/>
                    <a:gd name="T6" fmla="*/ 97 w 163"/>
                    <a:gd name="T7" fmla="*/ 135 h 157"/>
                    <a:gd name="T8" fmla="*/ 39 w 163"/>
                    <a:gd name="T9" fmla="*/ 127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57">
                      <a:moveTo>
                        <a:pt x="39" y="127"/>
                      </a:moveTo>
                      <a:cubicBezTo>
                        <a:pt x="21" y="102"/>
                        <a:pt x="0" y="76"/>
                        <a:pt x="18" y="59"/>
                      </a:cubicBezTo>
                      <a:cubicBezTo>
                        <a:pt x="35" y="43"/>
                        <a:pt x="91" y="0"/>
                        <a:pt x="127" y="35"/>
                      </a:cubicBezTo>
                      <a:cubicBezTo>
                        <a:pt x="163" y="70"/>
                        <a:pt x="128" y="113"/>
                        <a:pt x="97" y="135"/>
                      </a:cubicBezTo>
                      <a:cubicBezTo>
                        <a:pt x="65" y="157"/>
                        <a:pt x="59" y="151"/>
                        <a:pt x="39" y="127"/>
                      </a:cubicBezTo>
                      <a:close/>
                    </a:path>
                  </a:pathLst>
                </a:custGeom>
                <a:solidFill>
                  <a:srgbClr val="DBBCA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5" name="Freeform 20"/>
                <p:cNvSpPr>
                  <a:spLocks noEditPoints="1"/>
                </p:cNvSpPr>
                <p:nvPr/>
              </p:nvSpPr>
              <p:spPr bwMode="auto">
                <a:xfrm>
                  <a:off x="4852565" y="5663147"/>
                  <a:ext cx="178480" cy="209585"/>
                </a:xfrm>
                <a:custGeom>
                  <a:avLst/>
                  <a:gdLst>
                    <a:gd name="T0" fmla="*/ 46 w 102"/>
                    <a:gd name="T1" fmla="*/ 109 h 120"/>
                    <a:gd name="T2" fmla="*/ 61 w 102"/>
                    <a:gd name="T3" fmla="*/ 120 h 120"/>
                    <a:gd name="T4" fmla="*/ 46 w 102"/>
                    <a:gd name="T5" fmla="*/ 102 h 120"/>
                    <a:gd name="T6" fmla="*/ 46 w 102"/>
                    <a:gd name="T7" fmla="*/ 109 h 120"/>
                    <a:gd name="T8" fmla="*/ 46 w 102"/>
                    <a:gd name="T9" fmla="*/ 15 h 120"/>
                    <a:gd name="T10" fmla="*/ 46 w 102"/>
                    <a:gd name="T11" fmla="*/ 9 h 120"/>
                    <a:gd name="T12" fmla="*/ 102 w 102"/>
                    <a:gd name="T13" fmla="*/ 88 h 120"/>
                    <a:gd name="T14" fmla="*/ 46 w 102"/>
                    <a:gd name="T15" fmla="*/ 15 h 120"/>
                    <a:gd name="T16" fmla="*/ 0 w 102"/>
                    <a:gd name="T17" fmla="*/ 37 h 120"/>
                    <a:gd name="T18" fmla="*/ 46 w 102"/>
                    <a:gd name="T19" fmla="*/ 109 h 120"/>
                    <a:gd name="T20" fmla="*/ 46 w 102"/>
                    <a:gd name="T21" fmla="*/ 102 h 120"/>
                    <a:gd name="T22" fmla="*/ 0 w 102"/>
                    <a:gd name="T23" fmla="*/ 37 h 120"/>
                    <a:gd name="T24" fmla="*/ 46 w 102"/>
                    <a:gd name="T25" fmla="*/ 9 h 120"/>
                    <a:gd name="T26" fmla="*/ 46 w 102"/>
                    <a:gd name="T27" fmla="*/ 15 h 120"/>
                    <a:gd name="T28" fmla="*/ 32 w 102"/>
                    <a:gd name="T29" fmla="*/ 0 h 120"/>
                    <a:gd name="T30" fmla="*/ 46 w 102"/>
                    <a:gd name="T31" fmla="*/ 9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2" h="120">
                      <a:moveTo>
                        <a:pt x="46" y="109"/>
                      </a:moveTo>
                      <a:cubicBezTo>
                        <a:pt x="51" y="113"/>
                        <a:pt x="56" y="117"/>
                        <a:pt x="61" y="120"/>
                      </a:cubicBezTo>
                      <a:cubicBezTo>
                        <a:pt x="57" y="115"/>
                        <a:pt x="52" y="109"/>
                        <a:pt x="46" y="102"/>
                      </a:cubicBezTo>
                      <a:cubicBezTo>
                        <a:pt x="46" y="109"/>
                        <a:pt x="46" y="109"/>
                        <a:pt x="46" y="109"/>
                      </a:cubicBezTo>
                      <a:close/>
                      <a:moveTo>
                        <a:pt x="46" y="15"/>
                      </a:move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70" y="26"/>
                        <a:pt x="93" y="58"/>
                        <a:pt x="102" y="88"/>
                      </a:cubicBezTo>
                      <a:cubicBezTo>
                        <a:pt x="85" y="63"/>
                        <a:pt x="63" y="34"/>
                        <a:pt x="46" y="15"/>
                      </a:cubicBezTo>
                      <a:close/>
                      <a:moveTo>
                        <a:pt x="0" y="37"/>
                      </a:moveTo>
                      <a:cubicBezTo>
                        <a:pt x="6" y="63"/>
                        <a:pt x="27" y="92"/>
                        <a:pt x="46" y="109"/>
                      </a:cubicBezTo>
                      <a:cubicBezTo>
                        <a:pt x="46" y="102"/>
                        <a:pt x="46" y="102"/>
                        <a:pt x="46" y="102"/>
                      </a:cubicBezTo>
                      <a:cubicBezTo>
                        <a:pt x="31" y="83"/>
                        <a:pt x="12" y="58"/>
                        <a:pt x="0" y="37"/>
                      </a:cubicBezTo>
                      <a:close/>
                      <a:moveTo>
                        <a:pt x="46" y="9"/>
                      </a:moveTo>
                      <a:cubicBezTo>
                        <a:pt x="46" y="15"/>
                        <a:pt x="46" y="15"/>
                        <a:pt x="46" y="15"/>
                      </a:cubicBezTo>
                      <a:cubicBezTo>
                        <a:pt x="41" y="9"/>
                        <a:pt x="36" y="4"/>
                        <a:pt x="32" y="0"/>
                      </a:cubicBezTo>
                      <a:cubicBezTo>
                        <a:pt x="37" y="2"/>
                        <a:pt x="42" y="5"/>
                        <a:pt x="46" y="9"/>
                      </a:cubicBezTo>
                      <a:close/>
                    </a:path>
                  </a:pathLst>
                </a:custGeom>
                <a:solidFill>
                  <a:srgbClr val="AB826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6" name="Oval 39"/>
                <p:cNvSpPr>
                  <a:spLocks noChangeArrowheads="1"/>
                </p:cNvSpPr>
                <p:nvPr/>
              </p:nvSpPr>
              <p:spPr bwMode="auto">
                <a:xfrm>
                  <a:off x="6041937" y="4342691"/>
                  <a:ext cx="108125" cy="108125"/>
                </a:xfrm>
                <a:prstGeom prst="ellipse">
                  <a:avLst/>
                </a:prstGeom>
                <a:solidFill>
                  <a:srgbClr val="706F75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7" name="Freeform 48"/>
                <p:cNvSpPr>
                  <a:spLocks/>
                </p:cNvSpPr>
                <p:nvPr/>
              </p:nvSpPr>
              <p:spPr bwMode="auto">
                <a:xfrm>
                  <a:off x="7311292" y="5440231"/>
                  <a:ext cx="231061" cy="345111"/>
                </a:xfrm>
                <a:custGeom>
                  <a:avLst/>
                  <a:gdLst>
                    <a:gd name="T0" fmla="*/ 0 w 132"/>
                    <a:gd name="T1" fmla="*/ 0 h 197"/>
                    <a:gd name="T2" fmla="*/ 83 w 132"/>
                    <a:gd name="T3" fmla="*/ 162 h 197"/>
                    <a:gd name="T4" fmla="*/ 110 w 132"/>
                    <a:gd name="T5" fmla="*/ 178 h 197"/>
                    <a:gd name="T6" fmla="*/ 0 w 132"/>
                    <a:gd name="T7" fmla="*/ 0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2" h="197">
                      <a:moveTo>
                        <a:pt x="0" y="0"/>
                      </a:moveTo>
                      <a:cubicBezTo>
                        <a:pt x="14" y="22"/>
                        <a:pt x="67" y="130"/>
                        <a:pt x="83" y="162"/>
                      </a:cubicBezTo>
                      <a:cubicBezTo>
                        <a:pt x="100" y="194"/>
                        <a:pt x="132" y="197"/>
                        <a:pt x="110" y="178"/>
                      </a:cubicBezTo>
                      <a:cubicBezTo>
                        <a:pt x="88" y="159"/>
                        <a:pt x="45" y="64"/>
                        <a:pt x="0" y="0"/>
                      </a:cubicBezTo>
                      <a:close/>
                    </a:path>
                  </a:pathLst>
                </a:custGeom>
                <a:solidFill>
                  <a:srgbClr val="8C6A58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8" name="Freeform 49"/>
                <p:cNvSpPr>
                  <a:spLocks/>
                </p:cNvSpPr>
                <p:nvPr/>
              </p:nvSpPr>
              <p:spPr bwMode="auto">
                <a:xfrm>
                  <a:off x="7557905" y="5464671"/>
                  <a:ext cx="227358" cy="266609"/>
                </a:xfrm>
                <a:custGeom>
                  <a:avLst/>
                  <a:gdLst>
                    <a:gd name="T0" fmla="*/ 0 w 130"/>
                    <a:gd name="T1" fmla="*/ 0 h 152"/>
                    <a:gd name="T2" fmla="*/ 96 w 130"/>
                    <a:gd name="T3" fmla="*/ 134 h 152"/>
                    <a:gd name="T4" fmla="*/ 82 w 130"/>
                    <a:gd name="T5" fmla="*/ 97 h 152"/>
                    <a:gd name="T6" fmla="*/ 0 w 130"/>
                    <a:gd name="T7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30" h="152">
                      <a:moveTo>
                        <a:pt x="0" y="0"/>
                      </a:moveTo>
                      <a:cubicBezTo>
                        <a:pt x="16" y="31"/>
                        <a:pt x="62" y="115"/>
                        <a:pt x="96" y="134"/>
                      </a:cubicBezTo>
                      <a:cubicBezTo>
                        <a:pt x="130" y="152"/>
                        <a:pt x="113" y="129"/>
                        <a:pt x="82" y="97"/>
                      </a:cubicBezTo>
                      <a:cubicBezTo>
                        <a:pt x="50" y="65"/>
                        <a:pt x="38" y="47"/>
                        <a:pt x="0" y="0"/>
                      </a:cubicBezTo>
                      <a:close/>
                    </a:path>
                  </a:pathLst>
                </a:custGeom>
                <a:solidFill>
                  <a:srgbClr val="8C6A58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9" name="Freeform 50"/>
                <p:cNvSpPr>
                  <a:spLocks/>
                </p:cNvSpPr>
                <p:nvPr/>
              </p:nvSpPr>
              <p:spPr bwMode="auto">
                <a:xfrm>
                  <a:off x="7845250" y="5492813"/>
                  <a:ext cx="256982" cy="201438"/>
                </a:xfrm>
                <a:custGeom>
                  <a:avLst/>
                  <a:gdLst>
                    <a:gd name="T0" fmla="*/ 0 w 147"/>
                    <a:gd name="T1" fmla="*/ 0 h 115"/>
                    <a:gd name="T2" fmla="*/ 105 w 147"/>
                    <a:gd name="T3" fmla="*/ 112 h 115"/>
                    <a:gd name="T4" fmla="*/ 87 w 147"/>
                    <a:gd name="T5" fmla="*/ 84 h 115"/>
                    <a:gd name="T6" fmla="*/ 0 w 147"/>
                    <a:gd name="T7" fmla="*/ 0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15">
                      <a:moveTo>
                        <a:pt x="0" y="0"/>
                      </a:moveTo>
                      <a:cubicBezTo>
                        <a:pt x="20" y="38"/>
                        <a:pt x="63" y="108"/>
                        <a:pt x="105" y="112"/>
                      </a:cubicBezTo>
                      <a:cubicBezTo>
                        <a:pt x="147" y="115"/>
                        <a:pt x="104" y="95"/>
                        <a:pt x="87" y="84"/>
                      </a:cubicBezTo>
                      <a:cubicBezTo>
                        <a:pt x="69" y="73"/>
                        <a:pt x="43" y="52"/>
                        <a:pt x="0" y="0"/>
                      </a:cubicBezTo>
                      <a:close/>
                    </a:path>
                  </a:pathLst>
                </a:custGeom>
                <a:solidFill>
                  <a:srgbClr val="8C6A58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0" name="Freeform 56"/>
                <p:cNvSpPr>
                  <a:spLocks/>
                </p:cNvSpPr>
                <p:nvPr/>
              </p:nvSpPr>
              <p:spPr bwMode="auto">
                <a:xfrm>
                  <a:off x="7388312" y="5351362"/>
                  <a:ext cx="442867" cy="482858"/>
                </a:xfrm>
                <a:custGeom>
                  <a:avLst/>
                  <a:gdLst>
                    <a:gd name="T0" fmla="*/ 23 w 253"/>
                    <a:gd name="T1" fmla="*/ 20 h 276"/>
                    <a:gd name="T2" fmla="*/ 71 w 253"/>
                    <a:gd name="T3" fmla="*/ 176 h 276"/>
                    <a:gd name="T4" fmla="*/ 219 w 253"/>
                    <a:gd name="T5" fmla="*/ 240 h 276"/>
                    <a:gd name="T6" fmla="*/ 126 w 253"/>
                    <a:gd name="T7" fmla="*/ 114 h 276"/>
                    <a:gd name="T8" fmla="*/ 23 w 253"/>
                    <a:gd name="T9" fmla="*/ 20 h 2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3" h="276">
                      <a:moveTo>
                        <a:pt x="23" y="20"/>
                      </a:moveTo>
                      <a:cubicBezTo>
                        <a:pt x="0" y="33"/>
                        <a:pt x="48" y="125"/>
                        <a:pt x="71" y="176"/>
                      </a:cubicBezTo>
                      <a:cubicBezTo>
                        <a:pt x="93" y="228"/>
                        <a:pt x="253" y="276"/>
                        <a:pt x="219" y="240"/>
                      </a:cubicBezTo>
                      <a:cubicBezTo>
                        <a:pt x="184" y="204"/>
                        <a:pt x="155" y="145"/>
                        <a:pt x="126" y="114"/>
                      </a:cubicBezTo>
                      <a:cubicBezTo>
                        <a:pt x="98" y="83"/>
                        <a:pt x="61" y="0"/>
                        <a:pt x="23" y="20"/>
                      </a:cubicBezTo>
                      <a:close/>
                    </a:path>
                  </a:pathLst>
                </a:custGeom>
                <a:solidFill>
                  <a:srgbClr val="C99E88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1" name="Freeform 58"/>
                <p:cNvSpPr>
                  <a:spLocks/>
                </p:cNvSpPr>
                <p:nvPr/>
              </p:nvSpPr>
              <p:spPr bwMode="auto">
                <a:xfrm>
                  <a:off x="7624558" y="5386169"/>
                  <a:ext cx="416206" cy="373253"/>
                </a:xfrm>
                <a:custGeom>
                  <a:avLst/>
                  <a:gdLst>
                    <a:gd name="T0" fmla="*/ 27 w 238"/>
                    <a:gd name="T1" fmla="*/ 11 h 213"/>
                    <a:gd name="T2" fmla="*/ 59 w 238"/>
                    <a:gd name="T3" fmla="*/ 127 h 213"/>
                    <a:gd name="T4" fmla="*/ 175 w 238"/>
                    <a:gd name="T5" fmla="*/ 201 h 213"/>
                    <a:gd name="T6" fmla="*/ 185 w 238"/>
                    <a:gd name="T7" fmla="*/ 141 h 213"/>
                    <a:gd name="T8" fmla="*/ 27 w 238"/>
                    <a:gd name="T9" fmla="*/ 11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8" h="213">
                      <a:moveTo>
                        <a:pt x="27" y="11"/>
                      </a:moveTo>
                      <a:cubicBezTo>
                        <a:pt x="0" y="20"/>
                        <a:pt x="21" y="84"/>
                        <a:pt x="59" y="127"/>
                      </a:cubicBezTo>
                      <a:cubicBezTo>
                        <a:pt x="97" y="169"/>
                        <a:pt x="144" y="213"/>
                        <a:pt x="175" y="201"/>
                      </a:cubicBezTo>
                      <a:cubicBezTo>
                        <a:pt x="206" y="190"/>
                        <a:pt x="238" y="190"/>
                        <a:pt x="185" y="141"/>
                      </a:cubicBezTo>
                      <a:cubicBezTo>
                        <a:pt x="132" y="92"/>
                        <a:pt x="52" y="0"/>
                        <a:pt x="27" y="11"/>
                      </a:cubicBezTo>
                      <a:close/>
                    </a:path>
                  </a:pathLst>
                </a:custGeom>
                <a:solidFill>
                  <a:srgbClr val="C99E88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2" name="Freeform 59"/>
                <p:cNvSpPr>
                  <a:spLocks/>
                </p:cNvSpPr>
                <p:nvPr/>
              </p:nvSpPr>
              <p:spPr bwMode="auto">
                <a:xfrm>
                  <a:off x="7904497" y="5431345"/>
                  <a:ext cx="311785" cy="278458"/>
                </a:xfrm>
                <a:custGeom>
                  <a:avLst/>
                  <a:gdLst>
                    <a:gd name="T0" fmla="*/ 27 w 178"/>
                    <a:gd name="T1" fmla="*/ 7 h 159"/>
                    <a:gd name="T2" fmla="*/ 75 w 178"/>
                    <a:gd name="T3" fmla="*/ 131 h 159"/>
                    <a:gd name="T4" fmla="*/ 147 w 178"/>
                    <a:gd name="T5" fmla="*/ 109 h 159"/>
                    <a:gd name="T6" fmla="*/ 27 w 178"/>
                    <a:gd name="T7" fmla="*/ 7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78" h="159">
                      <a:moveTo>
                        <a:pt x="27" y="7"/>
                      </a:moveTo>
                      <a:cubicBezTo>
                        <a:pt x="0" y="27"/>
                        <a:pt x="30" y="103"/>
                        <a:pt x="75" y="131"/>
                      </a:cubicBezTo>
                      <a:cubicBezTo>
                        <a:pt x="119" y="159"/>
                        <a:pt x="178" y="150"/>
                        <a:pt x="147" y="109"/>
                      </a:cubicBezTo>
                      <a:cubicBezTo>
                        <a:pt x="115" y="68"/>
                        <a:pt x="43" y="0"/>
                        <a:pt x="27" y="7"/>
                      </a:cubicBezTo>
                      <a:close/>
                    </a:path>
                  </a:pathLst>
                </a:custGeom>
                <a:solidFill>
                  <a:srgbClr val="C99E88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3" name="Freeform 61"/>
                <p:cNvSpPr>
                  <a:spLocks/>
                </p:cNvSpPr>
                <p:nvPr/>
              </p:nvSpPr>
              <p:spPr bwMode="auto">
                <a:xfrm>
                  <a:off x="4920698" y="5545394"/>
                  <a:ext cx="56285" cy="45916"/>
                </a:xfrm>
                <a:custGeom>
                  <a:avLst/>
                  <a:gdLst>
                    <a:gd name="T0" fmla="*/ 0 w 32"/>
                    <a:gd name="T1" fmla="*/ 26 h 26"/>
                    <a:gd name="T2" fmla="*/ 3 w 32"/>
                    <a:gd name="T3" fmla="*/ 10 h 26"/>
                    <a:gd name="T4" fmla="*/ 17 w 32"/>
                    <a:gd name="T5" fmla="*/ 0 h 26"/>
                    <a:gd name="T6" fmla="*/ 32 w 32"/>
                    <a:gd name="T7" fmla="*/ 4 h 26"/>
                    <a:gd name="T8" fmla="*/ 0 w 32"/>
                    <a:gd name="T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26">
                      <a:moveTo>
                        <a:pt x="0" y="26"/>
                      </a:moveTo>
                      <a:cubicBezTo>
                        <a:pt x="3" y="10"/>
                        <a:pt x="3" y="10"/>
                        <a:pt x="3" y="10"/>
                      </a:cubicBezTo>
                      <a:cubicBezTo>
                        <a:pt x="7" y="7"/>
                        <a:pt x="12" y="3"/>
                        <a:pt x="17" y="0"/>
                      </a:cubicBezTo>
                      <a:cubicBezTo>
                        <a:pt x="22" y="2"/>
                        <a:pt x="27" y="4"/>
                        <a:pt x="32" y="4"/>
                      </a:cubicBezTo>
                      <a:cubicBezTo>
                        <a:pt x="24" y="10"/>
                        <a:pt x="14" y="16"/>
                        <a:pt x="0" y="26"/>
                      </a:cubicBezTo>
                      <a:close/>
                    </a:path>
                  </a:pathLst>
                </a:custGeom>
                <a:noFill/>
                <a:ln w="7938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4" name="Freeform 62"/>
                <p:cNvSpPr>
                  <a:spLocks/>
                </p:cNvSpPr>
                <p:nvPr/>
              </p:nvSpPr>
              <p:spPr bwMode="auto">
                <a:xfrm>
                  <a:off x="4020892" y="5431345"/>
                  <a:ext cx="1281945" cy="1264912"/>
                </a:xfrm>
                <a:custGeom>
                  <a:avLst/>
                  <a:gdLst>
                    <a:gd name="T0" fmla="*/ 181 w 732"/>
                    <a:gd name="T1" fmla="*/ 718 h 722"/>
                    <a:gd name="T2" fmla="*/ 199 w 732"/>
                    <a:gd name="T3" fmla="*/ 701 h 722"/>
                    <a:gd name="T4" fmla="*/ 294 w 732"/>
                    <a:gd name="T5" fmla="*/ 602 h 722"/>
                    <a:gd name="T6" fmla="*/ 316 w 732"/>
                    <a:gd name="T7" fmla="*/ 577 h 722"/>
                    <a:gd name="T8" fmla="*/ 332 w 732"/>
                    <a:gd name="T9" fmla="*/ 554 h 722"/>
                    <a:gd name="T10" fmla="*/ 348 w 732"/>
                    <a:gd name="T11" fmla="*/ 521 h 722"/>
                    <a:gd name="T12" fmla="*/ 349 w 732"/>
                    <a:gd name="T13" fmla="*/ 517 h 722"/>
                    <a:gd name="T14" fmla="*/ 364 w 732"/>
                    <a:gd name="T15" fmla="*/ 473 h 722"/>
                    <a:gd name="T16" fmla="*/ 371 w 732"/>
                    <a:gd name="T17" fmla="*/ 448 h 722"/>
                    <a:gd name="T18" fmla="*/ 373 w 732"/>
                    <a:gd name="T19" fmla="*/ 454 h 722"/>
                    <a:gd name="T20" fmla="*/ 429 w 732"/>
                    <a:gd name="T21" fmla="*/ 380 h 722"/>
                    <a:gd name="T22" fmla="*/ 551 w 732"/>
                    <a:gd name="T23" fmla="*/ 277 h 722"/>
                    <a:gd name="T24" fmla="*/ 551 w 732"/>
                    <a:gd name="T25" fmla="*/ 276 h 722"/>
                    <a:gd name="T26" fmla="*/ 642 w 732"/>
                    <a:gd name="T27" fmla="*/ 198 h 722"/>
                    <a:gd name="T28" fmla="*/ 697 w 732"/>
                    <a:gd name="T29" fmla="*/ 135 h 722"/>
                    <a:gd name="T30" fmla="*/ 704 w 732"/>
                    <a:gd name="T31" fmla="*/ 134 h 722"/>
                    <a:gd name="T32" fmla="*/ 729 w 732"/>
                    <a:gd name="T33" fmla="*/ 58 h 722"/>
                    <a:gd name="T34" fmla="*/ 680 w 732"/>
                    <a:gd name="T35" fmla="*/ 15 h 722"/>
                    <a:gd name="T36" fmla="*/ 322 w 732"/>
                    <a:gd name="T37" fmla="*/ 240 h 722"/>
                    <a:gd name="T38" fmla="*/ 181 w 732"/>
                    <a:gd name="T39" fmla="*/ 718 h 7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732" h="722">
                      <a:moveTo>
                        <a:pt x="181" y="718"/>
                      </a:moveTo>
                      <a:cubicBezTo>
                        <a:pt x="187" y="713"/>
                        <a:pt x="193" y="707"/>
                        <a:pt x="199" y="701"/>
                      </a:cubicBezTo>
                      <a:cubicBezTo>
                        <a:pt x="223" y="666"/>
                        <a:pt x="261" y="636"/>
                        <a:pt x="294" y="602"/>
                      </a:cubicBezTo>
                      <a:cubicBezTo>
                        <a:pt x="301" y="594"/>
                        <a:pt x="309" y="586"/>
                        <a:pt x="316" y="577"/>
                      </a:cubicBezTo>
                      <a:cubicBezTo>
                        <a:pt x="322" y="570"/>
                        <a:pt x="327" y="562"/>
                        <a:pt x="332" y="554"/>
                      </a:cubicBezTo>
                      <a:cubicBezTo>
                        <a:pt x="338" y="544"/>
                        <a:pt x="343" y="533"/>
                        <a:pt x="348" y="521"/>
                      </a:cubicBezTo>
                      <a:cubicBezTo>
                        <a:pt x="348" y="519"/>
                        <a:pt x="348" y="518"/>
                        <a:pt x="349" y="517"/>
                      </a:cubicBezTo>
                      <a:cubicBezTo>
                        <a:pt x="354" y="500"/>
                        <a:pt x="359" y="485"/>
                        <a:pt x="364" y="473"/>
                      </a:cubicBezTo>
                      <a:cubicBezTo>
                        <a:pt x="369" y="458"/>
                        <a:pt x="371" y="448"/>
                        <a:pt x="371" y="448"/>
                      </a:cubicBezTo>
                      <a:cubicBezTo>
                        <a:pt x="371" y="448"/>
                        <a:pt x="372" y="450"/>
                        <a:pt x="373" y="454"/>
                      </a:cubicBezTo>
                      <a:cubicBezTo>
                        <a:pt x="392" y="419"/>
                        <a:pt x="411" y="402"/>
                        <a:pt x="429" y="380"/>
                      </a:cubicBezTo>
                      <a:cubicBezTo>
                        <a:pt x="442" y="364"/>
                        <a:pt x="495" y="323"/>
                        <a:pt x="551" y="277"/>
                      </a:cubicBezTo>
                      <a:cubicBezTo>
                        <a:pt x="551" y="276"/>
                        <a:pt x="551" y="276"/>
                        <a:pt x="551" y="276"/>
                      </a:cubicBezTo>
                      <a:cubicBezTo>
                        <a:pt x="551" y="276"/>
                        <a:pt x="601" y="237"/>
                        <a:pt x="642" y="198"/>
                      </a:cubicBezTo>
                      <a:cubicBezTo>
                        <a:pt x="683" y="160"/>
                        <a:pt x="697" y="135"/>
                        <a:pt x="697" y="135"/>
                      </a:cubicBezTo>
                      <a:cubicBezTo>
                        <a:pt x="697" y="135"/>
                        <a:pt x="700" y="135"/>
                        <a:pt x="704" y="134"/>
                      </a:cubicBezTo>
                      <a:cubicBezTo>
                        <a:pt x="728" y="100"/>
                        <a:pt x="732" y="76"/>
                        <a:pt x="729" y="58"/>
                      </a:cubicBezTo>
                      <a:cubicBezTo>
                        <a:pt x="714" y="43"/>
                        <a:pt x="694" y="28"/>
                        <a:pt x="680" y="15"/>
                      </a:cubicBezTo>
                      <a:cubicBezTo>
                        <a:pt x="570" y="0"/>
                        <a:pt x="391" y="166"/>
                        <a:pt x="322" y="240"/>
                      </a:cubicBezTo>
                      <a:cubicBezTo>
                        <a:pt x="0" y="401"/>
                        <a:pt x="128" y="722"/>
                        <a:pt x="181" y="718"/>
                      </a:cubicBezTo>
                      <a:close/>
                    </a:path>
                  </a:pathLst>
                </a:custGeom>
                <a:solidFill>
                  <a:srgbClr val="BD9079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5" name="Freeform 63"/>
                <p:cNvSpPr>
                  <a:spLocks noEditPoints="1"/>
                </p:cNvSpPr>
                <p:nvPr/>
              </p:nvSpPr>
              <p:spPr bwMode="auto">
                <a:xfrm>
                  <a:off x="4670382" y="5914944"/>
                  <a:ext cx="315487" cy="311785"/>
                </a:xfrm>
                <a:custGeom>
                  <a:avLst/>
                  <a:gdLst>
                    <a:gd name="T0" fmla="*/ 0 w 180"/>
                    <a:gd name="T1" fmla="*/ 172 h 178"/>
                    <a:gd name="T2" fmla="*/ 2 w 180"/>
                    <a:gd name="T3" fmla="*/ 178 h 178"/>
                    <a:gd name="T4" fmla="*/ 57 w 180"/>
                    <a:gd name="T5" fmla="*/ 105 h 178"/>
                    <a:gd name="T6" fmla="*/ 0 w 180"/>
                    <a:gd name="T7" fmla="*/ 172 h 178"/>
                    <a:gd name="T8" fmla="*/ 180 w 180"/>
                    <a:gd name="T9" fmla="*/ 1 h 178"/>
                    <a:gd name="T10" fmla="*/ 180 w 180"/>
                    <a:gd name="T11" fmla="*/ 0 h 178"/>
                    <a:gd name="T12" fmla="*/ 93 w 180"/>
                    <a:gd name="T13" fmla="*/ 72 h 178"/>
                    <a:gd name="T14" fmla="*/ 180 w 180"/>
                    <a:gd name="T15" fmla="*/ 1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80" h="178">
                      <a:moveTo>
                        <a:pt x="0" y="172"/>
                      </a:moveTo>
                      <a:cubicBezTo>
                        <a:pt x="0" y="172"/>
                        <a:pt x="1" y="174"/>
                        <a:pt x="2" y="178"/>
                      </a:cubicBezTo>
                      <a:cubicBezTo>
                        <a:pt x="20" y="144"/>
                        <a:pt x="40" y="126"/>
                        <a:pt x="57" y="105"/>
                      </a:cubicBezTo>
                      <a:cubicBezTo>
                        <a:pt x="33" y="128"/>
                        <a:pt x="12" y="152"/>
                        <a:pt x="0" y="172"/>
                      </a:cubicBezTo>
                      <a:close/>
                      <a:moveTo>
                        <a:pt x="180" y="1"/>
                      </a:moveTo>
                      <a:cubicBezTo>
                        <a:pt x="180" y="0"/>
                        <a:pt x="180" y="0"/>
                        <a:pt x="180" y="0"/>
                      </a:cubicBezTo>
                      <a:cubicBezTo>
                        <a:pt x="162" y="14"/>
                        <a:pt x="128" y="41"/>
                        <a:pt x="93" y="72"/>
                      </a:cubicBezTo>
                      <a:cubicBezTo>
                        <a:pt x="116" y="53"/>
                        <a:pt x="147" y="28"/>
                        <a:pt x="180" y="1"/>
                      </a:cubicBezTo>
                      <a:close/>
                    </a:path>
                  </a:pathLst>
                </a:custGeom>
                <a:solidFill>
                  <a:srgbClr val="AB826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6" name="Freeform 64"/>
                <p:cNvSpPr>
                  <a:spLocks noEditPoints="1"/>
                </p:cNvSpPr>
                <p:nvPr/>
              </p:nvSpPr>
              <p:spPr bwMode="auto">
                <a:xfrm>
                  <a:off x="4425249" y="5456524"/>
                  <a:ext cx="751689" cy="500633"/>
                </a:xfrm>
                <a:custGeom>
                  <a:avLst/>
                  <a:gdLst>
                    <a:gd name="T0" fmla="*/ 0 w 429"/>
                    <a:gd name="T1" fmla="*/ 286 h 286"/>
                    <a:gd name="T2" fmla="*/ 1 w 429"/>
                    <a:gd name="T3" fmla="*/ 284 h 286"/>
                    <a:gd name="T4" fmla="*/ 74 w 429"/>
                    <a:gd name="T5" fmla="*/ 235 h 286"/>
                    <a:gd name="T6" fmla="*/ 0 w 429"/>
                    <a:gd name="T7" fmla="*/ 286 h 286"/>
                    <a:gd name="T8" fmla="*/ 429 w 429"/>
                    <a:gd name="T9" fmla="*/ 0 h 286"/>
                    <a:gd name="T10" fmla="*/ 241 w 429"/>
                    <a:gd name="T11" fmla="*/ 107 h 286"/>
                    <a:gd name="T12" fmla="*/ 124 w 429"/>
                    <a:gd name="T13" fmla="*/ 203 h 286"/>
                    <a:gd name="T14" fmla="*/ 94 w 429"/>
                    <a:gd name="T15" fmla="*/ 223 h 286"/>
                    <a:gd name="T16" fmla="*/ 429 w 429"/>
                    <a:gd name="T17" fmla="*/ 0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29" h="286">
                      <a:moveTo>
                        <a:pt x="0" y="286"/>
                      </a:moveTo>
                      <a:cubicBezTo>
                        <a:pt x="0" y="285"/>
                        <a:pt x="0" y="285"/>
                        <a:pt x="1" y="284"/>
                      </a:cubicBezTo>
                      <a:cubicBezTo>
                        <a:pt x="22" y="266"/>
                        <a:pt x="46" y="250"/>
                        <a:pt x="74" y="235"/>
                      </a:cubicBezTo>
                      <a:cubicBezTo>
                        <a:pt x="48" y="250"/>
                        <a:pt x="25" y="263"/>
                        <a:pt x="0" y="286"/>
                      </a:cubicBezTo>
                      <a:close/>
                      <a:moveTo>
                        <a:pt x="429" y="0"/>
                      </a:moveTo>
                      <a:cubicBezTo>
                        <a:pt x="394" y="13"/>
                        <a:pt x="352" y="24"/>
                        <a:pt x="241" y="107"/>
                      </a:cubicBezTo>
                      <a:cubicBezTo>
                        <a:pt x="191" y="145"/>
                        <a:pt x="155" y="182"/>
                        <a:pt x="124" y="203"/>
                      </a:cubicBezTo>
                      <a:cubicBezTo>
                        <a:pt x="113" y="210"/>
                        <a:pt x="103" y="217"/>
                        <a:pt x="94" y="223"/>
                      </a:cubicBezTo>
                      <a:cubicBezTo>
                        <a:pt x="166" y="150"/>
                        <a:pt x="323" y="2"/>
                        <a:pt x="429" y="0"/>
                      </a:cubicBezTo>
                      <a:close/>
                    </a:path>
                  </a:pathLst>
                </a:custGeom>
                <a:solidFill>
                  <a:srgbClr val="8C6A58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7" name="Freeform 65"/>
                <p:cNvSpPr>
                  <a:spLocks/>
                </p:cNvSpPr>
                <p:nvPr/>
              </p:nvSpPr>
              <p:spPr bwMode="auto">
                <a:xfrm>
                  <a:off x="4143828" y="5753498"/>
                  <a:ext cx="782794" cy="890178"/>
                </a:xfrm>
                <a:custGeom>
                  <a:avLst/>
                  <a:gdLst>
                    <a:gd name="T0" fmla="*/ 79 w 447"/>
                    <a:gd name="T1" fmla="*/ 508 h 508"/>
                    <a:gd name="T2" fmla="*/ 181 w 447"/>
                    <a:gd name="T3" fmla="*/ 362 h 508"/>
                    <a:gd name="T4" fmla="*/ 366 w 447"/>
                    <a:gd name="T5" fmla="*/ 124 h 508"/>
                    <a:gd name="T6" fmla="*/ 414 w 447"/>
                    <a:gd name="T7" fmla="*/ 46 h 508"/>
                    <a:gd name="T8" fmla="*/ 310 w 447"/>
                    <a:gd name="T9" fmla="*/ 51 h 508"/>
                    <a:gd name="T10" fmla="*/ 148 w 447"/>
                    <a:gd name="T11" fmla="*/ 126 h 508"/>
                    <a:gd name="T12" fmla="*/ 79 w 447"/>
                    <a:gd name="T13" fmla="*/ 508 h 5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7" h="508">
                      <a:moveTo>
                        <a:pt x="79" y="508"/>
                      </a:moveTo>
                      <a:cubicBezTo>
                        <a:pt x="118" y="462"/>
                        <a:pt x="155" y="412"/>
                        <a:pt x="181" y="362"/>
                      </a:cubicBezTo>
                      <a:cubicBezTo>
                        <a:pt x="247" y="232"/>
                        <a:pt x="285" y="175"/>
                        <a:pt x="366" y="124"/>
                      </a:cubicBezTo>
                      <a:cubicBezTo>
                        <a:pt x="447" y="73"/>
                        <a:pt x="434" y="68"/>
                        <a:pt x="414" y="46"/>
                      </a:cubicBezTo>
                      <a:cubicBezTo>
                        <a:pt x="394" y="23"/>
                        <a:pt x="366" y="0"/>
                        <a:pt x="310" y="51"/>
                      </a:cubicBezTo>
                      <a:cubicBezTo>
                        <a:pt x="256" y="100"/>
                        <a:pt x="178" y="145"/>
                        <a:pt x="148" y="126"/>
                      </a:cubicBezTo>
                      <a:cubicBezTo>
                        <a:pt x="0" y="261"/>
                        <a:pt x="35" y="441"/>
                        <a:pt x="79" y="508"/>
                      </a:cubicBezTo>
                      <a:close/>
                    </a:path>
                  </a:pathLst>
                </a:custGeom>
                <a:solidFill>
                  <a:srgbClr val="C99E88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8" name="Freeform 66"/>
                <p:cNvSpPr>
                  <a:spLocks/>
                </p:cNvSpPr>
                <p:nvPr/>
              </p:nvSpPr>
              <p:spPr bwMode="auto">
                <a:xfrm>
                  <a:off x="4758511" y="5382467"/>
                  <a:ext cx="612460" cy="431018"/>
                </a:xfrm>
                <a:custGeom>
                  <a:avLst/>
                  <a:gdLst>
                    <a:gd name="T0" fmla="*/ 0 w 350"/>
                    <a:gd name="T1" fmla="*/ 189 h 246"/>
                    <a:gd name="T2" fmla="*/ 291 w 350"/>
                    <a:gd name="T3" fmla="*/ 57 h 246"/>
                    <a:gd name="T4" fmla="*/ 199 w 350"/>
                    <a:gd name="T5" fmla="*/ 246 h 246"/>
                    <a:gd name="T6" fmla="*/ 175 w 350"/>
                    <a:gd name="T7" fmla="*/ 227 h 246"/>
                    <a:gd name="T8" fmla="*/ 0 w 350"/>
                    <a:gd name="T9" fmla="*/ 189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0" h="246">
                      <a:moveTo>
                        <a:pt x="0" y="189"/>
                      </a:moveTo>
                      <a:cubicBezTo>
                        <a:pt x="87" y="116"/>
                        <a:pt x="232" y="0"/>
                        <a:pt x="291" y="57"/>
                      </a:cubicBezTo>
                      <a:cubicBezTo>
                        <a:pt x="350" y="114"/>
                        <a:pt x="260" y="188"/>
                        <a:pt x="199" y="246"/>
                      </a:cubicBezTo>
                      <a:cubicBezTo>
                        <a:pt x="192" y="239"/>
                        <a:pt x="183" y="231"/>
                        <a:pt x="175" y="227"/>
                      </a:cubicBezTo>
                      <a:cubicBezTo>
                        <a:pt x="126" y="200"/>
                        <a:pt x="67" y="169"/>
                        <a:pt x="0" y="189"/>
                      </a:cubicBezTo>
                      <a:close/>
                    </a:path>
                  </a:pathLst>
                </a:custGeom>
                <a:solidFill>
                  <a:srgbClr val="BD9079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9" name="Freeform 67"/>
                <p:cNvSpPr>
                  <a:spLocks/>
                </p:cNvSpPr>
                <p:nvPr/>
              </p:nvSpPr>
              <p:spPr bwMode="auto">
                <a:xfrm>
                  <a:off x="5034748" y="5435048"/>
                  <a:ext cx="285124" cy="274755"/>
                </a:xfrm>
                <a:custGeom>
                  <a:avLst/>
                  <a:gdLst>
                    <a:gd name="T0" fmla="*/ 39 w 163"/>
                    <a:gd name="T1" fmla="*/ 127 h 157"/>
                    <a:gd name="T2" fmla="*/ 18 w 163"/>
                    <a:gd name="T3" fmla="*/ 59 h 157"/>
                    <a:gd name="T4" fmla="*/ 127 w 163"/>
                    <a:gd name="T5" fmla="*/ 35 h 157"/>
                    <a:gd name="T6" fmla="*/ 97 w 163"/>
                    <a:gd name="T7" fmla="*/ 135 h 157"/>
                    <a:gd name="T8" fmla="*/ 39 w 163"/>
                    <a:gd name="T9" fmla="*/ 127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3" h="157">
                      <a:moveTo>
                        <a:pt x="39" y="127"/>
                      </a:moveTo>
                      <a:cubicBezTo>
                        <a:pt x="21" y="102"/>
                        <a:pt x="0" y="76"/>
                        <a:pt x="18" y="59"/>
                      </a:cubicBezTo>
                      <a:cubicBezTo>
                        <a:pt x="35" y="43"/>
                        <a:pt x="91" y="0"/>
                        <a:pt x="127" y="35"/>
                      </a:cubicBezTo>
                      <a:cubicBezTo>
                        <a:pt x="163" y="70"/>
                        <a:pt x="128" y="113"/>
                        <a:pt x="97" y="135"/>
                      </a:cubicBezTo>
                      <a:cubicBezTo>
                        <a:pt x="65" y="157"/>
                        <a:pt x="59" y="151"/>
                        <a:pt x="39" y="127"/>
                      </a:cubicBezTo>
                      <a:close/>
                    </a:path>
                  </a:pathLst>
                </a:custGeom>
                <a:solidFill>
                  <a:srgbClr val="DBBCAD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0" name="Freeform 68"/>
                <p:cNvSpPr>
                  <a:spLocks noEditPoints="1"/>
                </p:cNvSpPr>
                <p:nvPr/>
              </p:nvSpPr>
              <p:spPr bwMode="auto">
                <a:xfrm>
                  <a:off x="4852565" y="5663147"/>
                  <a:ext cx="178480" cy="209585"/>
                </a:xfrm>
                <a:custGeom>
                  <a:avLst/>
                  <a:gdLst>
                    <a:gd name="T0" fmla="*/ 46 w 102"/>
                    <a:gd name="T1" fmla="*/ 109 h 120"/>
                    <a:gd name="T2" fmla="*/ 61 w 102"/>
                    <a:gd name="T3" fmla="*/ 120 h 120"/>
                    <a:gd name="T4" fmla="*/ 46 w 102"/>
                    <a:gd name="T5" fmla="*/ 102 h 120"/>
                    <a:gd name="T6" fmla="*/ 46 w 102"/>
                    <a:gd name="T7" fmla="*/ 109 h 120"/>
                    <a:gd name="T8" fmla="*/ 46 w 102"/>
                    <a:gd name="T9" fmla="*/ 15 h 120"/>
                    <a:gd name="T10" fmla="*/ 46 w 102"/>
                    <a:gd name="T11" fmla="*/ 9 h 120"/>
                    <a:gd name="T12" fmla="*/ 102 w 102"/>
                    <a:gd name="T13" fmla="*/ 88 h 120"/>
                    <a:gd name="T14" fmla="*/ 46 w 102"/>
                    <a:gd name="T15" fmla="*/ 15 h 120"/>
                    <a:gd name="T16" fmla="*/ 0 w 102"/>
                    <a:gd name="T17" fmla="*/ 37 h 120"/>
                    <a:gd name="T18" fmla="*/ 46 w 102"/>
                    <a:gd name="T19" fmla="*/ 109 h 120"/>
                    <a:gd name="T20" fmla="*/ 46 w 102"/>
                    <a:gd name="T21" fmla="*/ 102 h 120"/>
                    <a:gd name="T22" fmla="*/ 0 w 102"/>
                    <a:gd name="T23" fmla="*/ 37 h 120"/>
                    <a:gd name="T24" fmla="*/ 46 w 102"/>
                    <a:gd name="T25" fmla="*/ 9 h 120"/>
                    <a:gd name="T26" fmla="*/ 46 w 102"/>
                    <a:gd name="T27" fmla="*/ 15 h 120"/>
                    <a:gd name="T28" fmla="*/ 32 w 102"/>
                    <a:gd name="T29" fmla="*/ 0 h 120"/>
                    <a:gd name="T30" fmla="*/ 46 w 102"/>
                    <a:gd name="T31" fmla="*/ 9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02" h="120">
                      <a:moveTo>
                        <a:pt x="46" y="109"/>
                      </a:moveTo>
                      <a:cubicBezTo>
                        <a:pt x="51" y="113"/>
                        <a:pt x="56" y="117"/>
                        <a:pt x="61" y="120"/>
                      </a:cubicBezTo>
                      <a:cubicBezTo>
                        <a:pt x="57" y="115"/>
                        <a:pt x="52" y="109"/>
                        <a:pt x="46" y="102"/>
                      </a:cubicBezTo>
                      <a:cubicBezTo>
                        <a:pt x="46" y="109"/>
                        <a:pt x="46" y="109"/>
                        <a:pt x="46" y="109"/>
                      </a:cubicBezTo>
                      <a:close/>
                      <a:moveTo>
                        <a:pt x="46" y="15"/>
                      </a:moveTo>
                      <a:cubicBezTo>
                        <a:pt x="46" y="9"/>
                        <a:pt x="46" y="9"/>
                        <a:pt x="46" y="9"/>
                      </a:cubicBezTo>
                      <a:cubicBezTo>
                        <a:pt x="70" y="26"/>
                        <a:pt x="93" y="58"/>
                        <a:pt x="102" y="88"/>
                      </a:cubicBezTo>
                      <a:cubicBezTo>
                        <a:pt x="85" y="63"/>
                        <a:pt x="63" y="34"/>
                        <a:pt x="46" y="15"/>
                      </a:cubicBezTo>
                      <a:close/>
                      <a:moveTo>
                        <a:pt x="0" y="37"/>
                      </a:moveTo>
                      <a:cubicBezTo>
                        <a:pt x="6" y="63"/>
                        <a:pt x="27" y="92"/>
                        <a:pt x="46" y="109"/>
                      </a:cubicBezTo>
                      <a:cubicBezTo>
                        <a:pt x="46" y="102"/>
                        <a:pt x="46" y="102"/>
                        <a:pt x="46" y="102"/>
                      </a:cubicBezTo>
                      <a:cubicBezTo>
                        <a:pt x="31" y="83"/>
                        <a:pt x="12" y="58"/>
                        <a:pt x="0" y="37"/>
                      </a:cubicBezTo>
                      <a:close/>
                      <a:moveTo>
                        <a:pt x="46" y="9"/>
                      </a:moveTo>
                      <a:cubicBezTo>
                        <a:pt x="46" y="15"/>
                        <a:pt x="46" y="15"/>
                        <a:pt x="46" y="15"/>
                      </a:cubicBezTo>
                      <a:cubicBezTo>
                        <a:pt x="41" y="9"/>
                        <a:pt x="36" y="4"/>
                        <a:pt x="32" y="0"/>
                      </a:cubicBezTo>
                      <a:cubicBezTo>
                        <a:pt x="37" y="2"/>
                        <a:pt x="42" y="5"/>
                        <a:pt x="46" y="9"/>
                      </a:cubicBezTo>
                      <a:close/>
                    </a:path>
                  </a:pathLst>
                </a:custGeom>
                <a:solidFill>
                  <a:srgbClr val="8C6A58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</p:grpSp>
        </p:grpSp>
        <p:grpSp>
          <p:nvGrpSpPr>
            <p:cNvPr id="18" name="Group 3"/>
            <p:cNvGrpSpPr/>
            <p:nvPr/>
          </p:nvGrpSpPr>
          <p:grpSpPr>
            <a:xfrm>
              <a:off x="5095289" y="2544000"/>
              <a:ext cx="7719363" cy="3397454"/>
              <a:chOff x="3537819" y="1983427"/>
              <a:chExt cx="5359796" cy="2359267"/>
            </a:xfrm>
          </p:grpSpPr>
          <p:cxnSp>
            <p:nvCxnSpPr>
              <p:cNvPr id="5" name="Straight Connector 4"/>
              <p:cNvCxnSpPr/>
              <p:nvPr/>
            </p:nvCxnSpPr>
            <p:spPr>
              <a:xfrm flipV="1">
                <a:off x="6589394" y="3307080"/>
                <a:ext cx="0" cy="1035611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/>
              <p:cNvCxnSpPr/>
              <p:nvPr/>
            </p:nvCxnSpPr>
            <p:spPr>
              <a:xfrm flipV="1">
                <a:off x="6785262" y="2585525"/>
                <a:ext cx="0" cy="732572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6589394" y="3318097"/>
                <a:ext cx="195868" cy="0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flipV="1">
                <a:off x="6791345" y="3686166"/>
                <a:ext cx="0" cy="652040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flipV="1">
                <a:off x="7240409" y="3478063"/>
                <a:ext cx="370" cy="226061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6791345" y="3689839"/>
                <a:ext cx="436364" cy="0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flipV="1">
                <a:off x="6993369" y="3828632"/>
                <a:ext cx="0" cy="509574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>
                <a:endCxn id="70" idx="4"/>
              </p:cNvCxnSpPr>
              <p:nvPr/>
            </p:nvCxnSpPr>
            <p:spPr>
              <a:xfrm flipV="1">
                <a:off x="7765586" y="2907248"/>
                <a:ext cx="0" cy="707384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6994212" y="3834410"/>
                <a:ext cx="766612" cy="0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7186817" y="3963288"/>
                <a:ext cx="0" cy="374524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8358279" y="1999863"/>
                <a:ext cx="0" cy="1957130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7186817" y="3963288"/>
                <a:ext cx="1165730" cy="0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H="1" flipV="1">
                <a:off x="5720748" y="3307080"/>
                <a:ext cx="0" cy="1035611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H="1" flipV="1">
                <a:off x="5369379" y="2585525"/>
                <a:ext cx="0" cy="732572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H="1" flipV="1">
                <a:off x="5360603" y="3318097"/>
                <a:ext cx="360146" cy="1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H="1" flipV="1">
                <a:off x="5577962" y="3485031"/>
                <a:ext cx="0" cy="857661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>
                <a:endCxn id="78" idx="4"/>
              </p:cNvCxnSpPr>
              <p:nvPr/>
            </p:nvCxnSpPr>
            <p:spPr>
              <a:xfrm flipV="1">
                <a:off x="4828124" y="2984268"/>
                <a:ext cx="1" cy="276672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 flipV="1">
                <a:off x="4833556" y="3470238"/>
                <a:ext cx="745519" cy="1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5418698" y="3831450"/>
                <a:ext cx="0" cy="511243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 flipV="1">
                <a:off x="4453713" y="3844838"/>
                <a:ext cx="966100" cy="0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H="1" flipV="1">
                <a:off x="5232606" y="4008604"/>
                <a:ext cx="0" cy="334090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flipH="1" flipV="1">
                <a:off x="4165947" y="1983427"/>
                <a:ext cx="1" cy="2006668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H="1">
                <a:off x="4162713" y="3990094"/>
                <a:ext cx="1071440" cy="0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 flipH="1" flipV="1">
                <a:off x="4865568" y="4132931"/>
                <a:ext cx="0" cy="209763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3791666" y="3468540"/>
                <a:ext cx="0" cy="649756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flipH="1">
                <a:off x="3790925" y="4118295"/>
                <a:ext cx="1074643" cy="0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4467999" y="3665429"/>
                <a:ext cx="0" cy="136548"/>
              </a:xfrm>
              <a:prstGeom prst="line">
                <a:avLst/>
              </a:prstGeom>
              <a:ln w="28575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8348448" y="1989324"/>
                <a:ext cx="549167" cy="0"/>
              </a:xfrm>
              <a:prstGeom prst="line">
                <a:avLst/>
              </a:prstGeom>
              <a:ln w="28575"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3537819" y="3485031"/>
                <a:ext cx="248687" cy="0"/>
              </a:xfrm>
              <a:prstGeom prst="line">
                <a:avLst/>
              </a:prstGeom>
              <a:ln w="28575">
                <a:prstDash val="sysDot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3537819" y="1983428"/>
                <a:ext cx="624894" cy="0"/>
              </a:xfrm>
              <a:prstGeom prst="line">
                <a:avLst/>
              </a:prstGeom>
              <a:ln w="28575">
                <a:prstDash val="sysDot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40"/>
            <p:cNvGrpSpPr/>
            <p:nvPr/>
          </p:nvGrpSpPr>
          <p:grpSpPr>
            <a:xfrm>
              <a:off x="9419635" y="2739371"/>
              <a:ext cx="737027" cy="739065"/>
              <a:chOff x="6540348" y="2119097"/>
              <a:chExt cx="511741" cy="513223"/>
            </a:xfrm>
          </p:grpSpPr>
          <p:sp>
            <p:nvSpPr>
              <p:cNvPr id="42" name="Freeform 69"/>
              <p:cNvSpPr>
                <a:spLocks noEditPoints="1"/>
              </p:cNvSpPr>
              <p:nvPr/>
            </p:nvSpPr>
            <p:spPr bwMode="auto">
              <a:xfrm>
                <a:off x="6540348" y="2119097"/>
                <a:ext cx="511741" cy="513223"/>
              </a:xfrm>
              <a:custGeom>
                <a:avLst/>
                <a:gdLst>
                  <a:gd name="T0" fmla="*/ 146 w 292"/>
                  <a:gd name="T1" fmla="*/ 0 h 293"/>
                  <a:gd name="T2" fmla="*/ 249 w 292"/>
                  <a:gd name="T3" fmla="*/ 43 h 293"/>
                  <a:gd name="T4" fmla="*/ 292 w 292"/>
                  <a:gd name="T5" fmla="*/ 146 h 293"/>
                  <a:gd name="T6" fmla="*/ 249 w 292"/>
                  <a:gd name="T7" fmla="*/ 250 h 293"/>
                  <a:gd name="T8" fmla="*/ 146 w 292"/>
                  <a:gd name="T9" fmla="*/ 293 h 293"/>
                  <a:gd name="T10" fmla="*/ 146 w 292"/>
                  <a:gd name="T11" fmla="*/ 269 h 293"/>
                  <a:gd name="T12" fmla="*/ 232 w 292"/>
                  <a:gd name="T13" fmla="*/ 233 h 293"/>
                  <a:gd name="T14" fmla="*/ 268 w 292"/>
                  <a:gd name="T15" fmla="*/ 146 h 293"/>
                  <a:gd name="T16" fmla="*/ 232 w 292"/>
                  <a:gd name="T17" fmla="*/ 60 h 293"/>
                  <a:gd name="T18" fmla="*/ 146 w 292"/>
                  <a:gd name="T19" fmla="*/ 24 h 293"/>
                  <a:gd name="T20" fmla="*/ 146 w 292"/>
                  <a:gd name="T21" fmla="*/ 0 h 293"/>
                  <a:gd name="T22" fmla="*/ 146 w 292"/>
                  <a:gd name="T23" fmla="*/ 293 h 293"/>
                  <a:gd name="T24" fmla="*/ 43 w 292"/>
                  <a:gd name="T25" fmla="*/ 250 h 293"/>
                  <a:gd name="T26" fmla="*/ 0 w 292"/>
                  <a:gd name="T27" fmla="*/ 146 h 293"/>
                  <a:gd name="T28" fmla="*/ 43 w 292"/>
                  <a:gd name="T29" fmla="*/ 43 h 293"/>
                  <a:gd name="T30" fmla="*/ 146 w 292"/>
                  <a:gd name="T31" fmla="*/ 0 h 293"/>
                  <a:gd name="T32" fmla="*/ 146 w 292"/>
                  <a:gd name="T33" fmla="*/ 24 h 293"/>
                  <a:gd name="T34" fmla="*/ 60 w 292"/>
                  <a:gd name="T35" fmla="*/ 60 h 293"/>
                  <a:gd name="T36" fmla="*/ 24 w 292"/>
                  <a:gd name="T37" fmla="*/ 146 h 293"/>
                  <a:gd name="T38" fmla="*/ 60 w 292"/>
                  <a:gd name="T39" fmla="*/ 233 h 293"/>
                  <a:gd name="T40" fmla="*/ 146 w 292"/>
                  <a:gd name="T41" fmla="*/ 269 h 293"/>
                  <a:gd name="T42" fmla="*/ 146 w 292"/>
                  <a:gd name="T43" fmla="*/ 29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92" h="293">
                    <a:moveTo>
                      <a:pt x="146" y="0"/>
                    </a:moveTo>
                    <a:cubicBezTo>
                      <a:pt x="186" y="0"/>
                      <a:pt x="223" y="17"/>
                      <a:pt x="249" y="43"/>
                    </a:cubicBezTo>
                    <a:cubicBezTo>
                      <a:pt x="276" y="70"/>
                      <a:pt x="292" y="106"/>
                      <a:pt x="292" y="146"/>
                    </a:cubicBezTo>
                    <a:cubicBezTo>
                      <a:pt x="292" y="187"/>
                      <a:pt x="276" y="223"/>
                      <a:pt x="249" y="250"/>
                    </a:cubicBezTo>
                    <a:cubicBezTo>
                      <a:pt x="223" y="276"/>
                      <a:pt x="186" y="293"/>
                      <a:pt x="146" y="293"/>
                    </a:cubicBezTo>
                    <a:cubicBezTo>
                      <a:pt x="146" y="269"/>
                      <a:pt x="146" y="269"/>
                      <a:pt x="146" y="269"/>
                    </a:cubicBezTo>
                    <a:cubicBezTo>
                      <a:pt x="180" y="269"/>
                      <a:pt x="210" y="255"/>
                      <a:pt x="232" y="233"/>
                    </a:cubicBezTo>
                    <a:cubicBezTo>
                      <a:pt x="254" y="211"/>
                      <a:pt x="268" y="180"/>
                      <a:pt x="268" y="146"/>
                    </a:cubicBezTo>
                    <a:cubicBezTo>
                      <a:pt x="268" y="113"/>
                      <a:pt x="254" y="82"/>
                      <a:pt x="232" y="60"/>
                    </a:cubicBezTo>
                    <a:cubicBezTo>
                      <a:pt x="210" y="38"/>
                      <a:pt x="180" y="24"/>
                      <a:pt x="146" y="24"/>
                    </a:cubicBezTo>
                    <a:lnTo>
                      <a:pt x="146" y="0"/>
                    </a:lnTo>
                    <a:close/>
                    <a:moveTo>
                      <a:pt x="146" y="293"/>
                    </a:moveTo>
                    <a:cubicBezTo>
                      <a:pt x="106" y="293"/>
                      <a:pt x="69" y="276"/>
                      <a:pt x="43" y="250"/>
                    </a:cubicBezTo>
                    <a:cubicBezTo>
                      <a:pt x="16" y="223"/>
                      <a:pt x="0" y="187"/>
                      <a:pt x="0" y="146"/>
                    </a:cubicBezTo>
                    <a:cubicBezTo>
                      <a:pt x="0" y="106"/>
                      <a:pt x="16" y="70"/>
                      <a:pt x="43" y="43"/>
                    </a:cubicBezTo>
                    <a:cubicBezTo>
                      <a:pt x="69" y="17"/>
                      <a:pt x="106" y="0"/>
                      <a:pt x="146" y="0"/>
                    </a:cubicBezTo>
                    <a:cubicBezTo>
                      <a:pt x="146" y="24"/>
                      <a:pt x="146" y="24"/>
                      <a:pt x="146" y="24"/>
                    </a:cubicBezTo>
                    <a:cubicBezTo>
                      <a:pt x="112" y="24"/>
                      <a:pt x="82" y="38"/>
                      <a:pt x="60" y="60"/>
                    </a:cubicBezTo>
                    <a:cubicBezTo>
                      <a:pt x="38" y="82"/>
                      <a:pt x="24" y="113"/>
                      <a:pt x="24" y="146"/>
                    </a:cubicBezTo>
                    <a:cubicBezTo>
                      <a:pt x="24" y="180"/>
                      <a:pt x="38" y="211"/>
                      <a:pt x="60" y="233"/>
                    </a:cubicBezTo>
                    <a:cubicBezTo>
                      <a:pt x="82" y="255"/>
                      <a:pt x="112" y="269"/>
                      <a:pt x="146" y="269"/>
                    </a:cubicBezTo>
                    <a:lnTo>
                      <a:pt x="146" y="29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sp>
            <p:nvSpPr>
              <p:cNvPr id="43" name="Oval 70"/>
              <p:cNvSpPr>
                <a:spLocks noChangeArrowheads="1"/>
              </p:cNvSpPr>
              <p:nvPr/>
            </p:nvSpPr>
            <p:spPr bwMode="auto">
              <a:xfrm>
                <a:off x="6561825" y="2139833"/>
                <a:ext cx="468787" cy="471009"/>
              </a:xfrm>
              <a:prstGeom prst="ellipse">
                <a:avLst/>
              </a:prstGeom>
              <a:solidFill>
                <a:srgbClr val="00AEE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sp>
            <p:nvSpPr>
              <p:cNvPr id="44" name="Freeform 71"/>
              <p:cNvSpPr>
                <a:spLocks noEditPoints="1"/>
              </p:cNvSpPr>
              <p:nvPr/>
            </p:nvSpPr>
            <p:spPr bwMode="auto">
              <a:xfrm>
                <a:off x="6645510" y="2347936"/>
                <a:ext cx="301416" cy="138488"/>
              </a:xfrm>
              <a:custGeom>
                <a:avLst/>
                <a:gdLst>
                  <a:gd name="T0" fmla="*/ 362 w 407"/>
                  <a:gd name="T1" fmla="*/ 26 h 187"/>
                  <a:gd name="T2" fmla="*/ 336 w 407"/>
                  <a:gd name="T3" fmla="*/ 187 h 187"/>
                  <a:gd name="T4" fmla="*/ 343 w 407"/>
                  <a:gd name="T5" fmla="*/ 26 h 187"/>
                  <a:gd name="T6" fmla="*/ 352 w 407"/>
                  <a:gd name="T7" fmla="*/ 79 h 187"/>
                  <a:gd name="T8" fmla="*/ 336 w 407"/>
                  <a:gd name="T9" fmla="*/ 135 h 187"/>
                  <a:gd name="T10" fmla="*/ 308 w 407"/>
                  <a:gd name="T11" fmla="*/ 187 h 187"/>
                  <a:gd name="T12" fmla="*/ 308 w 407"/>
                  <a:gd name="T13" fmla="*/ 187 h 187"/>
                  <a:gd name="T14" fmla="*/ 326 w 407"/>
                  <a:gd name="T15" fmla="*/ 62 h 187"/>
                  <a:gd name="T16" fmla="*/ 317 w 407"/>
                  <a:gd name="T17" fmla="*/ 114 h 187"/>
                  <a:gd name="T18" fmla="*/ 308 w 407"/>
                  <a:gd name="T19" fmla="*/ 187 h 187"/>
                  <a:gd name="T20" fmla="*/ 308 w 407"/>
                  <a:gd name="T21" fmla="*/ 0 h 187"/>
                  <a:gd name="T22" fmla="*/ 282 w 407"/>
                  <a:gd name="T23" fmla="*/ 114 h 187"/>
                  <a:gd name="T24" fmla="*/ 291 w 407"/>
                  <a:gd name="T25" fmla="*/ 26 h 187"/>
                  <a:gd name="T26" fmla="*/ 282 w 407"/>
                  <a:gd name="T27" fmla="*/ 187 h 187"/>
                  <a:gd name="T28" fmla="*/ 282 w 407"/>
                  <a:gd name="T29" fmla="*/ 0 h 187"/>
                  <a:gd name="T30" fmla="*/ 256 w 407"/>
                  <a:gd name="T31" fmla="*/ 62 h 187"/>
                  <a:gd name="T32" fmla="*/ 265 w 407"/>
                  <a:gd name="T33" fmla="*/ 114 h 187"/>
                  <a:gd name="T34" fmla="*/ 256 w 407"/>
                  <a:gd name="T35" fmla="*/ 187 h 187"/>
                  <a:gd name="T36" fmla="*/ 256 w 407"/>
                  <a:gd name="T37" fmla="*/ 0 h 187"/>
                  <a:gd name="T38" fmla="*/ 230 w 407"/>
                  <a:gd name="T39" fmla="*/ 114 h 187"/>
                  <a:gd name="T40" fmla="*/ 237 w 407"/>
                  <a:gd name="T41" fmla="*/ 26 h 187"/>
                  <a:gd name="T42" fmla="*/ 230 w 407"/>
                  <a:gd name="T43" fmla="*/ 187 h 187"/>
                  <a:gd name="T44" fmla="*/ 230 w 407"/>
                  <a:gd name="T45" fmla="*/ 0 h 187"/>
                  <a:gd name="T46" fmla="*/ 201 w 407"/>
                  <a:gd name="T47" fmla="*/ 62 h 187"/>
                  <a:gd name="T48" fmla="*/ 211 w 407"/>
                  <a:gd name="T49" fmla="*/ 114 h 187"/>
                  <a:gd name="T50" fmla="*/ 201 w 407"/>
                  <a:gd name="T51" fmla="*/ 187 h 187"/>
                  <a:gd name="T52" fmla="*/ 201 w 407"/>
                  <a:gd name="T53" fmla="*/ 0 h 187"/>
                  <a:gd name="T54" fmla="*/ 175 w 407"/>
                  <a:gd name="T55" fmla="*/ 114 h 187"/>
                  <a:gd name="T56" fmla="*/ 185 w 407"/>
                  <a:gd name="T57" fmla="*/ 26 h 187"/>
                  <a:gd name="T58" fmla="*/ 175 w 407"/>
                  <a:gd name="T59" fmla="*/ 187 h 187"/>
                  <a:gd name="T60" fmla="*/ 175 w 407"/>
                  <a:gd name="T61" fmla="*/ 0 h 187"/>
                  <a:gd name="T62" fmla="*/ 149 w 407"/>
                  <a:gd name="T63" fmla="*/ 62 h 187"/>
                  <a:gd name="T64" fmla="*/ 159 w 407"/>
                  <a:gd name="T65" fmla="*/ 114 h 187"/>
                  <a:gd name="T66" fmla="*/ 149 w 407"/>
                  <a:gd name="T67" fmla="*/ 187 h 187"/>
                  <a:gd name="T68" fmla="*/ 149 w 407"/>
                  <a:gd name="T69" fmla="*/ 0 h 187"/>
                  <a:gd name="T70" fmla="*/ 123 w 407"/>
                  <a:gd name="T71" fmla="*/ 114 h 187"/>
                  <a:gd name="T72" fmla="*/ 130 w 407"/>
                  <a:gd name="T73" fmla="*/ 26 h 187"/>
                  <a:gd name="T74" fmla="*/ 123 w 407"/>
                  <a:gd name="T75" fmla="*/ 187 h 187"/>
                  <a:gd name="T76" fmla="*/ 123 w 407"/>
                  <a:gd name="T77" fmla="*/ 0 h 187"/>
                  <a:gd name="T78" fmla="*/ 95 w 407"/>
                  <a:gd name="T79" fmla="*/ 62 h 187"/>
                  <a:gd name="T80" fmla="*/ 104 w 407"/>
                  <a:gd name="T81" fmla="*/ 114 h 187"/>
                  <a:gd name="T82" fmla="*/ 95 w 407"/>
                  <a:gd name="T83" fmla="*/ 187 h 187"/>
                  <a:gd name="T84" fmla="*/ 95 w 407"/>
                  <a:gd name="T85" fmla="*/ 0 h 187"/>
                  <a:gd name="T86" fmla="*/ 69 w 407"/>
                  <a:gd name="T87" fmla="*/ 114 h 187"/>
                  <a:gd name="T88" fmla="*/ 78 w 407"/>
                  <a:gd name="T89" fmla="*/ 26 h 187"/>
                  <a:gd name="T90" fmla="*/ 69 w 407"/>
                  <a:gd name="T91" fmla="*/ 187 h 187"/>
                  <a:gd name="T92" fmla="*/ 69 w 407"/>
                  <a:gd name="T93" fmla="*/ 114 h 187"/>
                  <a:gd name="T94" fmla="*/ 69 w 407"/>
                  <a:gd name="T95" fmla="*/ 0 h 187"/>
                  <a:gd name="T96" fmla="*/ 43 w 407"/>
                  <a:gd name="T97" fmla="*/ 62 h 187"/>
                  <a:gd name="T98" fmla="*/ 26 w 407"/>
                  <a:gd name="T99" fmla="*/ 62 h 187"/>
                  <a:gd name="T100" fmla="*/ 0 w 407"/>
                  <a:gd name="T101" fmla="*/ 0 h 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07" h="187">
                    <a:moveTo>
                      <a:pt x="362" y="187"/>
                    </a:moveTo>
                    <a:lnTo>
                      <a:pt x="407" y="187"/>
                    </a:lnTo>
                    <a:lnTo>
                      <a:pt x="407" y="0"/>
                    </a:lnTo>
                    <a:lnTo>
                      <a:pt x="362" y="0"/>
                    </a:lnTo>
                    <a:lnTo>
                      <a:pt x="362" y="26"/>
                    </a:lnTo>
                    <a:lnTo>
                      <a:pt x="378" y="26"/>
                    </a:lnTo>
                    <a:lnTo>
                      <a:pt x="378" y="62"/>
                    </a:lnTo>
                    <a:lnTo>
                      <a:pt x="362" y="62"/>
                    </a:lnTo>
                    <a:lnTo>
                      <a:pt x="362" y="187"/>
                    </a:lnTo>
                    <a:close/>
                    <a:moveTo>
                      <a:pt x="336" y="187"/>
                    </a:moveTo>
                    <a:lnTo>
                      <a:pt x="362" y="187"/>
                    </a:lnTo>
                    <a:lnTo>
                      <a:pt x="362" y="62"/>
                    </a:lnTo>
                    <a:lnTo>
                      <a:pt x="343" y="62"/>
                    </a:lnTo>
                    <a:lnTo>
                      <a:pt x="343" y="26"/>
                    </a:lnTo>
                    <a:lnTo>
                      <a:pt x="343" y="26"/>
                    </a:lnTo>
                    <a:lnTo>
                      <a:pt x="362" y="26"/>
                    </a:lnTo>
                    <a:lnTo>
                      <a:pt x="362" y="0"/>
                    </a:lnTo>
                    <a:lnTo>
                      <a:pt x="336" y="0"/>
                    </a:lnTo>
                    <a:lnTo>
                      <a:pt x="336" y="79"/>
                    </a:lnTo>
                    <a:lnTo>
                      <a:pt x="352" y="79"/>
                    </a:lnTo>
                    <a:lnTo>
                      <a:pt x="352" y="114"/>
                    </a:lnTo>
                    <a:lnTo>
                      <a:pt x="352" y="114"/>
                    </a:lnTo>
                    <a:lnTo>
                      <a:pt x="336" y="114"/>
                    </a:lnTo>
                    <a:lnTo>
                      <a:pt x="336" y="135"/>
                    </a:lnTo>
                    <a:lnTo>
                      <a:pt x="336" y="135"/>
                    </a:lnTo>
                    <a:lnTo>
                      <a:pt x="336" y="171"/>
                    </a:lnTo>
                    <a:lnTo>
                      <a:pt x="336" y="171"/>
                    </a:lnTo>
                    <a:lnTo>
                      <a:pt x="336" y="171"/>
                    </a:lnTo>
                    <a:lnTo>
                      <a:pt x="336" y="187"/>
                    </a:lnTo>
                    <a:close/>
                    <a:moveTo>
                      <a:pt x="308" y="187"/>
                    </a:moveTo>
                    <a:lnTo>
                      <a:pt x="336" y="187"/>
                    </a:lnTo>
                    <a:lnTo>
                      <a:pt x="336" y="171"/>
                    </a:lnTo>
                    <a:lnTo>
                      <a:pt x="308" y="171"/>
                    </a:lnTo>
                    <a:lnTo>
                      <a:pt x="308" y="187"/>
                    </a:lnTo>
                    <a:lnTo>
                      <a:pt x="308" y="187"/>
                    </a:lnTo>
                    <a:close/>
                    <a:moveTo>
                      <a:pt x="336" y="0"/>
                    </a:moveTo>
                    <a:lnTo>
                      <a:pt x="308" y="0"/>
                    </a:lnTo>
                    <a:lnTo>
                      <a:pt x="308" y="26"/>
                    </a:lnTo>
                    <a:lnTo>
                      <a:pt x="326" y="26"/>
                    </a:lnTo>
                    <a:lnTo>
                      <a:pt x="326" y="62"/>
                    </a:lnTo>
                    <a:lnTo>
                      <a:pt x="308" y="62"/>
                    </a:lnTo>
                    <a:lnTo>
                      <a:pt x="308" y="135"/>
                    </a:lnTo>
                    <a:lnTo>
                      <a:pt x="336" y="135"/>
                    </a:lnTo>
                    <a:lnTo>
                      <a:pt x="336" y="114"/>
                    </a:lnTo>
                    <a:lnTo>
                      <a:pt x="317" y="114"/>
                    </a:lnTo>
                    <a:lnTo>
                      <a:pt x="317" y="79"/>
                    </a:lnTo>
                    <a:lnTo>
                      <a:pt x="336" y="79"/>
                    </a:lnTo>
                    <a:lnTo>
                      <a:pt x="336" y="0"/>
                    </a:lnTo>
                    <a:close/>
                    <a:moveTo>
                      <a:pt x="282" y="187"/>
                    </a:moveTo>
                    <a:lnTo>
                      <a:pt x="308" y="187"/>
                    </a:lnTo>
                    <a:lnTo>
                      <a:pt x="308" y="171"/>
                    </a:lnTo>
                    <a:lnTo>
                      <a:pt x="282" y="171"/>
                    </a:lnTo>
                    <a:lnTo>
                      <a:pt x="282" y="187"/>
                    </a:lnTo>
                    <a:lnTo>
                      <a:pt x="282" y="187"/>
                    </a:lnTo>
                    <a:close/>
                    <a:moveTo>
                      <a:pt x="308" y="0"/>
                    </a:moveTo>
                    <a:lnTo>
                      <a:pt x="282" y="0"/>
                    </a:lnTo>
                    <a:lnTo>
                      <a:pt x="282" y="79"/>
                    </a:lnTo>
                    <a:lnTo>
                      <a:pt x="300" y="79"/>
                    </a:lnTo>
                    <a:lnTo>
                      <a:pt x="300" y="114"/>
                    </a:lnTo>
                    <a:lnTo>
                      <a:pt x="282" y="114"/>
                    </a:lnTo>
                    <a:lnTo>
                      <a:pt x="282" y="135"/>
                    </a:lnTo>
                    <a:lnTo>
                      <a:pt x="308" y="135"/>
                    </a:lnTo>
                    <a:lnTo>
                      <a:pt x="308" y="62"/>
                    </a:lnTo>
                    <a:lnTo>
                      <a:pt x="291" y="62"/>
                    </a:lnTo>
                    <a:lnTo>
                      <a:pt x="291" y="26"/>
                    </a:lnTo>
                    <a:lnTo>
                      <a:pt x="291" y="26"/>
                    </a:lnTo>
                    <a:lnTo>
                      <a:pt x="308" y="26"/>
                    </a:lnTo>
                    <a:lnTo>
                      <a:pt x="308" y="0"/>
                    </a:lnTo>
                    <a:close/>
                    <a:moveTo>
                      <a:pt x="256" y="187"/>
                    </a:moveTo>
                    <a:lnTo>
                      <a:pt x="282" y="187"/>
                    </a:lnTo>
                    <a:lnTo>
                      <a:pt x="282" y="171"/>
                    </a:lnTo>
                    <a:lnTo>
                      <a:pt x="256" y="171"/>
                    </a:lnTo>
                    <a:lnTo>
                      <a:pt x="256" y="187"/>
                    </a:lnTo>
                    <a:lnTo>
                      <a:pt x="256" y="187"/>
                    </a:lnTo>
                    <a:close/>
                    <a:moveTo>
                      <a:pt x="282" y="0"/>
                    </a:moveTo>
                    <a:lnTo>
                      <a:pt x="256" y="0"/>
                    </a:lnTo>
                    <a:lnTo>
                      <a:pt x="256" y="26"/>
                    </a:lnTo>
                    <a:lnTo>
                      <a:pt x="272" y="26"/>
                    </a:lnTo>
                    <a:lnTo>
                      <a:pt x="272" y="62"/>
                    </a:lnTo>
                    <a:lnTo>
                      <a:pt x="256" y="62"/>
                    </a:lnTo>
                    <a:lnTo>
                      <a:pt x="256" y="135"/>
                    </a:lnTo>
                    <a:lnTo>
                      <a:pt x="282" y="135"/>
                    </a:lnTo>
                    <a:lnTo>
                      <a:pt x="282" y="114"/>
                    </a:lnTo>
                    <a:lnTo>
                      <a:pt x="265" y="114"/>
                    </a:lnTo>
                    <a:lnTo>
                      <a:pt x="265" y="114"/>
                    </a:lnTo>
                    <a:lnTo>
                      <a:pt x="265" y="79"/>
                    </a:lnTo>
                    <a:lnTo>
                      <a:pt x="282" y="79"/>
                    </a:lnTo>
                    <a:lnTo>
                      <a:pt x="282" y="0"/>
                    </a:lnTo>
                    <a:close/>
                    <a:moveTo>
                      <a:pt x="230" y="187"/>
                    </a:moveTo>
                    <a:lnTo>
                      <a:pt x="256" y="187"/>
                    </a:lnTo>
                    <a:lnTo>
                      <a:pt x="256" y="171"/>
                    </a:lnTo>
                    <a:lnTo>
                      <a:pt x="230" y="171"/>
                    </a:lnTo>
                    <a:lnTo>
                      <a:pt x="230" y="187"/>
                    </a:lnTo>
                    <a:lnTo>
                      <a:pt x="230" y="187"/>
                    </a:lnTo>
                    <a:close/>
                    <a:moveTo>
                      <a:pt x="256" y="0"/>
                    </a:moveTo>
                    <a:lnTo>
                      <a:pt x="230" y="0"/>
                    </a:lnTo>
                    <a:lnTo>
                      <a:pt x="230" y="79"/>
                    </a:lnTo>
                    <a:lnTo>
                      <a:pt x="246" y="79"/>
                    </a:lnTo>
                    <a:lnTo>
                      <a:pt x="246" y="114"/>
                    </a:lnTo>
                    <a:lnTo>
                      <a:pt x="230" y="114"/>
                    </a:lnTo>
                    <a:lnTo>
                      <a:pt x="230" y="135"/>
                    </a:lnTo>
                    <a:lnTo>
                      <a:pt x="256" y="135"/>
                    </a:lnTo>
                    <a:lnTo>
                      <a:pt x="256" y="62"/>
                    </a:lnTo>
                    <a:lnTo>
                      <a:pt x="237" y="62"/>
                    </a:lnTo>
                    <a:lnTo>
                      <a:pt x="237" y="26"/>
                    </a:lnTo>
                    <a:lnTo>
                      <a:pt x="237" y="26"/>
                    </a:lnTo>
                    <a:lnTo>
                      <a:pt x="256" y="26"/>
                    </a:lnTo>
                    <a:lnTo>
                      <a:pt x="256" y="0"/>
                    </a:lnTo>
                    <a:close/>
                    <a:moveTo>
                      <a:pt x="201" y="187"/>
                    </a:moveTo>
                    <a:lnTo>
                      <a:pt x="230" y="187"/>
                    </a:lnTo>
                    <a:lnTo>
                      <a:pt x="230" y="171"/>
                    </a:lnTo>
                    <a:lnTo>
                      <a:pt x="201" y="171"/>
                    </a:lnTo>
                    <a:lnTo>
                      <a:pt x="201" y="187"/>
                    </a:lnTo>
                    <a:lnTo>
                      <a:pt x="201" y="187"/>
                    </a:lnTo>
                    <a:close/>
                    <a:moveTo>
                      <a:pt x="230" y="0"/>
                    </a:moveTo>
                    <a:lnTo>
                      <a:pt x="201" y="0"/>
                    </a:lnTo>
                    <a:lnTo>
                      <a:pt x="201" y="26"/>
                    </a:lnTo>
                    <a:lnTo>
                      <a:pt x="220" y="26"/>
                    </a:lnTo>
                    <a:lnTo>
                      <a:pt x="220" y="62"/>
                    </a:lnTo>
                    <a:lnTo>
                      <a:pt x="201" y="62"/>
                    </a:lnTo>
                    <a:lnTo>
                      <a:pt x="201" y="135"/>
                    </a:lnTo>
                    <a:lnTo>
                      <a:pt x="230" y="135"/>
                    </a:lnTo>
                    <a:lnTo>
                      <a:pt x="230" y="114"/>
                    </a:lnTo>
                    <a:lnTo>
                      <a:pt x="211" y="114"/>
                    </a:lnTo>
                    <a:lnTo>
                      <a:pt x="211" y="114"/>
                    </a:lnTo>
                    <a:lnTo>
                      <a:pt x="211" y="79"/>
                    </a:lnTo>
                    <a:lnTo>
                      <a:pt x="230" y="79"/>
                    </a:lnTo>
                    <a:lnTo>
                      <a:pt x="230" y="0"/>
                    </a:lnTo>
                    <a:close/>
                    <a:moveTo>
                      <a:pt x="175" y="187"/>
                    </a:moveTo>
                    <a:lnTo>
                      <a:pt x="201" y="187"/>
                    </a:lnTo>
                    <a:lnTo>
                      <a:pt x="201" y="171"/>
                    </a:lnTo>
                    <a:lnTo>
                      <a:pt x="175" y="171"/>
                    </a:lnTo>
                    <a:lnTo>
                      <a:pt x="175" y="187"/>
                    </a:lnTo>
                    <a:lnTo>
                      <a:pt x="175" y="187"/>
                    </a:lnTo>
                    <a:close/>
                    <a:moveTo>
                      <a:pt x="201" y="0"/>
                    </a:moveTo>
                    <a:lnTo>
                      <a:pt x="175" y="0"/>
                    </a:lnTo>
                    <a:lnTo>
                      <a:pt x="175" y="79"/>
                    </a:lnTo>
                    <a:lnTo>
                      <a:pt x="194" y="79"/>
                    </a:lnTo>
                    <a:lnTo>
                      <a:pt x="194" y="114"/>
                    </a:lnTo>
                    <a:lnTo>
                      <a:pt x="175" y="114"/>
                    </a:lnTo>
                    <a:lnTo>
                      <a:pt x="175" y="135"/>
                    </a:lnTo>
                    <a:lnTo>
                      <a:pt x="201" y="135"/>
                    </a:lnTo>
                    <a:lnTo>
                      <a:pt x="201" y="62"/>
                    </a:lnTo>
                    <a:lnTo>
                      <a:pt x="185" y="62"/>
                    </a:lnTo>
                    <a:lnTo>
                      <a:pt x="185" y="26"/>
                    </a:lnTo>
                    <a:lnTo>
                      <a:pt x="185" y="26"/>
                    </a:lnTo>
                    <a:lnTo>
                      <a:pt x="201" y="26"/>
                    </a:lnTo>
                    <a:lnTo>
                      <a:pt x="201" y="0"/>
                    </a:lnTo>
                    <a:close/>
                    <a:moveTo>
                      <a:pt x="149" y="187"/>
                    </a:moveTo>
                    <a:lnTo>
                      <a:pt x="175" y="187"/>
                    </a:lnTo>
                    <a:lnTo>
                      <a:pt x="175" y="171"/>
                    </a:lnTo>
                    <a:lnTo>
                      <a:pt x="149" y="171"/>
                    </a:lnTo>
                    <a:lnTo>
                      <a:pt x="149" y="187"/>
                    </a:lnTo>
                    <a:lnTo>
                      <a:pt x="149" y="187"/>
                    </a:lnTo>
                    <a:close/>
                    <a:moveTo>
                      <a:pt x="175" y="0"/>
                    </a:moveTo>
                    <a:lnTo>
                      <a:pt x="149" y="0"/>
                    </a:lnTo>
                    <a:lnTo>
                      <a:pt x="149" y="26"/>
                    </a:lnTo>
                    <a:lnTo>
                      <a:pt x="166" y="26"/>
                    </a:lnTo>
                    <a:lnTo>
                      <a:pt x="166" y="62"/>
                    </a:lnTo>
                    <a:lnTo>
                      <a:pt x="149" y="62"/>
                    </a:lnTo>
                    <a:lnTo>
                      <a:pt x="149" y="135"/>
                    </a:lnTo>
                    <a:lnTo>
                      <a:pt x="175" y="135"/>
                    </a:lnTo>
                    <a:lnTo>
                      <a:pt x="175" y="114"/>
                    </a:lnTo>
                    <a:lnTo>
                      <a:pt x="159" y="114"/>
                    </a:lnTo>
                    <a:lnTo>
                      <a:pt x="159" y="114"/>
                    </a:lnTo>
                    <a:lnTo>
                      <a:pt x="159" y="79"/>
                    </a:lnTo>
                    <a:lnTo>
                      <a:pt x="175" y="79"/>
                    </a:lnTo>
                    <a:lnTo>
                      <a:pt x="175" y="0"/>
                    </a:lnTo>
                    <a:close/>
                    <a:moveTo>
                      <a:pt x="123" y="187"/>
                    </a:moveTo>
                    <a:lnTo>
                      <a:pt x="149" y="187"/>
                    </a:lnTo>
                    <a:lnTo>
                      <a:pt x="149" y="171"/>
                    </a:lnTo>
                    <a:lnTo>
                      <a:pt x="123" y="171"/>
                    </a:lnTo>
                    <a:lnTo>
                      <a:pt x="123" y="187"/>
                    </a:lnTo>
                    <a:lnTo>
                      <a:pt x="123" y="187"/>
                    </a:lnTo>
                    <a:close/>
                    <a:moveTo>
                      <a:pt x="149" y="0"/>
                    </a:moveTo>
                    <a:lnTo>
                      <a:pt x="123" y="0"/>
                    </a:lnTo>
                    <a:lnTo>
                      <a:pt x="123" y="79"/>
                    </a:lnTo>
                    <a:lnTo>
                      <a:pt x="140" y="79"/>
                    </a:lnTo>
                    <a:lnTo>
                      <a:pt x="140" y="114"/>
                    </a:lnTo>
                    <a:lnTo>
                      <a:pt x="123" y="114"/>
                    </a:lnTo>
                    <a:lnTo>
                      <a:pt x="123" y="135"/>
                    </a:lnTo>
                    <a:lnTo>
                      <a:pt x="149" y="135"/>
                    </a:lnTo>
                    <a:lnTo>
                      <a:pt x="149" y="62"/>
                    </a:lnTo>
                    <a:lnTo>
                      <a:pt x="130" y="62"/>
                    </a:lnTo>
                    <a:lnTo>
                      <a:pt x="130" y="26"/>
                    </a:lnTo>
                    <a:lnTo>
                      <a:pt x="130" y="26"/>
                    </a:lnTo>
                    <a:lnTo>
                      <a:pt x="149" y="26"/>
                    </a:lnTo>
                    <a:lnTo>
                      <a:pt x="149" y="0"/>
                    </a:lnTo>
                    <a:close/>
                    <a:moveTo>
                      <a:pt x="95" y="187"/>
                    </a:moveTo>
                    <a:lnTo>
                      <a:pt x="123" y="187"/>
                    </a:lnTo>
                    <a:lnTo>
                      <a:pt x="123" y="171"/>
                    </a:lnTo>
                    <a:lnTo>
                      <a:pt x="95" y="171"/>
                    </a:lnTo>
                    <a:lnTo>
                      <a:pt x="95" y="187"/>
                    </a:lnTo>
                    <a:lnTo>
                      <a:pt x="95" y="187"/>
                    </a:lnTo>
                    <a:close/>
                    <a:moveTo>
                      <a:pt x="123" y="0"/>
                    </a:moveTo>
                    <a:lnTo>
                      <a:pt x="95" y="0"/>
                    </a:lnTo>
                    <a:lnTo>
                      <a:pt x="95" y="26"/>
                    </a:lnTo>
                    <a:lnTo>
                      <a:pt x="114" y="26"/>
                    </a:lnTo>
                    <a:lnTo>
                      <a:pt x="114" y="62"/>
                    </a:lnTo>
                    <a:lnTo>
                      <a:pt x="95" y="62"/>
                    </a:lnTo>
                    <a:lnTo>
                      <a:pt x="95" y="135"/>
                    </a:lnTo>
                    <a:lnTo>
                      <a:pt x="123" y="135"/>
                    </a:lnTo>
                    <a:lnTo>
                      <a:pt x="123" y="114"/>
                    </a:lnTo>
                    <a:lnTo>
                      <a:pt x="104" y="114"/>
                    </a:lnTo>
                    <a:lnTo>
                      <a:pt x="104" y="114"/>
                    </a:lnTo>
                    <a:lnTo>
                      <a:pt x="104" y="79"/>
                    </a:lnTo>
                    <a:lnTo>
                      <a:pt x="123" y="79"/>
                    </a:lnTo>
                    <a:lnTo>
                      <a:pt x="123" y="0"/>
                    </a:lnTo>
                    <a:close/>
                    <a:moveTo>
                      <a:pt x="69" y="187"/>
                    </a:moveTo>
                    <a:lnTo>
                      <a:pt x="95" y="187"/>
                    </a:lnTo>
                    <a:lnTo>
                      <a:pt x="95" y="171"/>
                    </a:lnTo>
                    <a:lnTo>
                      <a:pt x="69" y="171"/>
                    </a:lnTo>
                    <a:lnTo>
                      <a:pt x="69" y="187"/>
                    </a:lnTo>
                    <a:lnTo>
                      <a:pt x="69" y="187"/>
                    </a:lnTo>
                    <a:close/>
                    <a:moveTo>
                      <a:pt x="95" y="0"/>
                    </a:moveTo>
                    <a:lnTo>
                      <a:pt x="69" y="0"/>
                    </a:lnTo>
                    <a:lnTo>
                      <a:pt x="69" y="79"/>
                    </a:lnTo>
                    <a:lnTo>
                      <a:pt x="88" y="79"/>
                    </a:lnTo>
                    <a:lnTo>
                      <a:pt x="88" y="114"/>
                    </a:lnTo>
                    <a:lnTo>
                      <a:pt x="69" y="114"/>
                    </a:lnTo>
                    <a:lnTo>
                      <a:pt x="69" y="135"/>
                    </a:lnTo>
                    <a:lnTo>
                      <a:pt x="95" y="135"/>
                    </a:lnTo>
                    <a:lnTo>
                      <a:pt x="95" y="62"/>
                    </a:lnTo>
                    <a:lnTo>
                      <a:pt x="78" y="62"/>
                    </a:lnTo>
                    <a:lnTo>
                      <a:pt x="78" y="26"/>
                    </a:lnTo>
                    <a:lnTo>
                      <a:pt x="78" y="26"/>
                    </a:lnTo>
                    <a:lnTo>
                      <a:pt x="95" y="26"/>
                    </a:lnTo>
                    <a:lnTo>
                      <a:pt x="95" y="0"/>
                    </a:lnTo>
                    <a:close/>
                    <a:moveTo>
                      <a:pt x="43" y="187"/>
                    </a:moveTo>
                    <a:lnTo>
                      <a:pt x="69" y="187"/>
                    </a:lnTo>
                    <a:lnTo>
                      <a:pt x="69" y="171"/>
                    </a:lnTo>
                    <a:lnTo>
                      <a:pt x="69" y="171"/>
                    </a:lnTo>
                    <a:lnTo>
                      <a:pt x="69" y="135"/>
                    </a:lnTo>
                    <a:lnTo>
                      <a:pt x="69" y="135"/>
                    </a:lnTo>
                    <a:lnTo>
                      <a:pt x="69" y="114"/>
                    </a:lnTo>
                    <a:lnTo>
                      <a:pt x="52" y="114"/>
                    </a:lnTo>
                    <a:lnTo>
                      <a:pt x="52" y="114"/>
                    </a:lnTo>
                    <a:lnTo>
                      <a:pt x="52" y="79"/>
                    </a:lnTo>
                    <a:lnTo>
                      <a:pt x="69" y="79"/>
                    </a:lnTo>
                    <a:lnTo>
                      <a:pt x="69" y="0"/>
                    </a:lnTo>
                    <a:lnTo>
                      <a:pt x="43" y="0"/>
                    </a:lnTo>
                    <a:lnTo>
                      <a:pt x="43" y="26"/>
                    </a:lnTo>
                    <a:lnTo>
                      <a:pt x="59" y="26"/>
                    </a:lnTo>
                    <a:lnTo>
                      <a:pt x="59" y="62"/>
                    </a:lnTo>
                    <a:lnTo>
                      <a:pt x="43" y="62"/>
                    </a:lnTo>
                    <a:lnTo>
                      <a:pt x="43" y="187"/>
                    </a:lnTo>
                    <a:close/>
                    <a:moveTo>
                      <a:pt x="0" y="187"/>
                    </a:moveTo>
                    <a:lnTo>
                      <a:pt x="43" y="187"/>
                    </a:lnTo>
                    <a:lnTo>
                      <a:pt x="43" y="62"/>
                    </a:lnTo>
                    <a:lnTo>
                      <a:pt x="26" y="62"/>
                    </a:lnTo>
                    <a:lnTo>
                      <a:pt x="26" y="26"/>
                    </a:lnTo>
                    <a:lnTo>
                      <a:pt x="26" y="26"/>
                    </a:lnTo>
                    <a:lnTo>
                      <a:pt x="43" y="26"/>
                    </a:lnTo>
                    <a:lnTo>
                      <a:pt x="43" y="0"/>
                    </a:lnTo>
                    <a:lnTo>
                      <a:pt x="0" y="0"/>
                    </a:lnTo>
                    <a:lnTo>
                      <a:pt x="0" y="18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sp>
            <p:nvSpPr>
              <p:cNvPr id="45" name="Freeform 72"/>
              <p:cNvSpPr>
                <a:spLocks/>
              </p:cNvSpPr>
              <p:nvPr/>
            </p:nvSpPr>
            <p:spPr bwMode="auto">
              <a:xfrm>
                <a:off x="6701794" y="2283506"/>
                <a:ext cx="173295" cy="42213"/>
              </a:xfrm>
              <a:custGeom>
                <a:avLst/>
                <a:gdLst>
                  <a:gd name="T0" fmla="*/ 0 w 99"/>
                  <a:gd name="T1" fmla="*/ 12 h 24"/>
                  <a:gd name="T2" fmla="*/ 7 w 99"/>
                  <a:gd name="T3" fmla="*/ 24 h 24"/>
                  <a:gd name="T4" fmla="*/ 50 w 99"/>
                  <a:gd name="T5" fmla="*/ 14 h 24"/>
                  <a:gd name="T6" fmla="*/ 92 w 99"/>
                  <a:gd name="T7" fmla="*/ 24 h 24"/>
                  <a:gd name="T8" fmla="*/ 99 w 99"/>
                  <a:gd name="T9" fmla="*/ 12 h 24"/>
                  <a:gd name="T10" fmla="*/ 50 w 99"/>
                  <a:gd name="T11" fmla="*/ 0 h 24"/>
                  <a:gd name="T12" fmla="*/ 0 w 99"/>
                  <a:gd name="T13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9" h="24">
                    <a:moveTo>
                      <a:pt x="0" y="12"/>
                    </a:moveTo>
                    <a:cubicBezTo>
                      <a:pt x="7" y="24"/>
                      <a:pt x="7" y="24"/>
                      <a:pt x="7" y="24"/>
                    </a:cubicBezTo>
                    <a:cubicBezTo>
                      <a:pt x="19" y="18"/>
                      <a:pt x="34" y="14"/>
                      <a:pt x="50" y="14"/>
                    </a:cubicBezTo>
                    <a:cubicBezTo>
                      <a:pt x="65" y="14"/>
                      <a:pt x="80" y="18"/>
                      <a:pt x="92" y="24"/>
                    </a:cubicBezTo>
                    <a:cubicBezTo>
                      <a:pt x="99" y="12"/>
                      <a:pt x="99" y="12"/>
                      <a:pt x="99" y="12"/>
                    </a:cubicBezTo>
                    <a:cubicBezTo>
                      <a:pt x="85" y="4"/>
                      <a:pt x="68" y="0"/>
                      <a:pt x="50" y="0"/>
                    </a:cubicBezTo>
                    <a:cubicBezTo>
                      <a:pt x="32" y="0"/>
                      <a:pt x="14" y="4"/>
                      <a:pt x="0" y="1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sp>
            <p:nvSpPr>
              <p:cNvPr id="46" name="Freeform 73"/>
              <p:cNvSpPr>
                <a:spLocks/>
              </p:cNvSpPr>
              <p:nvPr/>
            </p:nvSpPr>
            <p:spPr bwMode="auto">
              <a:xfrm>
                <a:off x="6673652" y="2236109"/>
                <a:ext cx="231061" cy="48878"/>
              </a:xfrm>
              <a:custGeom>
                <a:avLst/>
                <a:gdLst>
                  <a:gd name="T0" fmla="*/ 132 w 132"/>
                  <a:gd name="T1" fmla="*/ 16 h 28"/>
                  <a:gd name="T2" fmla="*/ 66 w 132"/>
                  <a:gd name="T3" fmla="*/ 0 h 28"/>
                  <a:gd name="T4" fmla="*/ 0 w 132"/>
                  <a:gd name="T5" fmla="*/ 16 h 28"/>
                  <a:gd name="T6" fmla="*/ 6 w 132"/>
                  <a:gd name="T7" fmla="*/ 28 h 28"/>
                  <a:gd name="T8" fmla="*/ 66 w 132"/>
                  <a:gd name="T9" fmla="*/ 14 h 28"/>
                  <a:gd name="T10" fmla="*/ 125 w 132"/>
                  <a:gd name="T11" fmla="*/ 28 h 28"/>
                  <a:gd name="T12" fmla="*/ 132 w 132"/>
                  <a:gd name="T13" fmla="*/ 1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2" h="28">
                    <a:moveTo>
                      <a:pt x="132" y="16"/>
                    </a:moveTo>
                    <a:cubicBezTo>
                      <a:pt x="113" y="6"/>
                      <a:pt x="90" y="0"/>
                      <a:pt x="66" y="0"/>
                    </a:cubicBezTo>
                    <a:cubicBezTo>
                      <a:pt x="42" y="0"/>
                      <a:pt x="18" y="6"/>
                      <a:pt x="0" y="16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23" y="19"/>
                      <a:pt x="44" y="14"/>
                      <a:pt x="66" y="14"/>
                    </a:cubicBezTo>
                    <a:cubicBezTo>
                      <a:pt x="87" y="14"/>
                      <a:pt x="108" y="19"/>
                      <a:pt x="125" y="28"/>
                    </a:cubicBezTo>
                    <a:lnTo>
                      <a:pt x="132" y="1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35" name="Group 46"/>
            <p:cNvGrpSpPr/>
            <p:nvPr/>
          </p:nvGrpSpPr>
          <p:grpSpPr>
            <a:xfrm>
              <a:off x="7384543" y="2754301"/>
              <a:ext cx="733827" cy="735865"/>
              <a:chOff x="5127320" y="2129465"/>
              <a:chExt cx="509519" cy="511001"/>
            </a:xfrm>
          </p:grpSpPr>
          <p:sp>
            <p:nvSpPr>
              <p:cNvPr id="48" name="Freeform 74"/>
              <p:cNvSpPr>
                <a:spLocks noEditPoints="1"/>
              </p:cNvSpPr>
              <p:nvPr/>
            </p:nvSpPr>
            <p:spPr bwMode="auto">
              <a:xfrm>
                <a:off x="5127320" y="2129465"/>
                <a:ext cx="509519" cy="511001"/>
              </a:xfrm>
              <a:custGeom>
                <a:avLst/>
                <a:gdLst>
                  <a:gd name="T0" fmla="*/ 146 w 291"/>
                  <a:gd name="T1" fmla="*/ 0 h 292"/>
                  <a:gd name="T2" fmla="*/ 249 w 291"/>
                  <a:gd name="T3" fmla="*/ 43 h 292"/>
                  <a:gd name="T4" fmla="*/ 291 w 291"/>
                  <a:gd name="T5" fmla="*/ 146 h 292"/>
                  <a:gd name="T6" fmla="*/ 249 w 291"/>
                  <a:gd name="T7" fmla="*/ 249 h 292"/>
                  <a:gd name="T8" fmla="*/ 146 w 291"/>
                  <a:gd name="T9" fmla="*/ 292 h 292"/>
                  <a:gd name="T10" fmla="*/ 146 w 291"/>
                  <a:gd name="T11" fmla="*/ 268 h 292"/>
                  <a:gd name="T12" fmla="*/ 232 w 291"/>
                  <a:gd name="T13" fmla="*/ 232 h 292"/>
                  <a:gd name="T14" fmla="*/ 267 w 291"/>
                  <a:gd name="T15" fmla="*/ 146 h 292"/>
                  <a:gd name="T16" fmla="*/ 232 w 291"/>
                  <a:gd name="T17" fmla="*/ 60 h 292"/>
                  <a:gd name="T18" fmla="*/ 146 w 291"/>
                  <a:gd name="T19" fmla="*/ 24 h 292"/>
                  <a:gd name="T20" fmla="*/ 146 w 291"/>
                  <a:gd name="T21" fmla="*/ 0 h 292"/>
                  <a:gd name="T22" fmla="*/ 146 w 291"/>
                  <a:gd name="T23" fmla="*/ 292 h 292"/>
                  <a:gd name="T24" fmla="*/ 43 w 291"/>
                  <a:gd name="T25" fmla="*/ 249 h 292"/>
                  <a:gd name="T26" fmla="*/ 0 w 291"/>
                  <a:gd name="T27" fmla="*/ 146 h 292"/>
                  <a:gd name="T28" fmla="*/ 43 w 291"/>
                  <a:gd name="T29" fmla="*/ 43 h 292"/>
                  <a:gd name="T30" fmla="*/ 146 w 291"/>
                  <a:gd name="T31" fmla="*/ 0 h 292"/>
                  <a:gd name="T32" fmla="*/ 146 w 291"/>
                  <a:gd name="T33" fmla="*/ 24 h 292"/>
                  <a:gd name="T34" fmla="*/ 60 w 291"/>
                  <a:gd name="T35" fmla="*/ 60 h 292"/>
                  <a:gd name="T36" fmla="*/ 24 w 291"/>
                  <a:gd name="T37" fmla="*/ 146 h 292"/>
                  <a:gd name="T38" fmla="*/ 60 w 291"/>
                  <a:gd name="T39" fmla="*/ 232 h 292"/>
                  <a:gd name="T40" fmla="*/ 146 w 291"/>
                  <a:gd name="T41" fmla="*/ 268 h 292"/>
                  <a:gd name="T42" fmla="*/ 146 w 291"/>
                  <a:gd name="T43" fmla="*/ 292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91" h="292">
                    <a:moveTo>
                      <a:pt x="146" y="0"/>
                    </a:moveTo>
                    <a:cubicBezTo>
                      <a:pt x="186" y="0"/>
                      <a:pt x="222" y="17"/>
                      <a:pt x="249" y="43"/>
                    </a:cubicBezTo>
                    <a:cubicBezTo>
                      <a:pt x="275" y="69"/>
                      <a:pt x="291" y="106"/>
                      <a:pt x="291" y="146"/>
                    </a:cubicBezTo>
                    <a:cubicBezTo>
                      <a:pt x="291" y="186"/>
                      <a:pt x="275" y="223"/>
                      <a:pt x="249" y="249"/>
                    </a:cubicBezTo>
                    <a:cubicBezTo>
                      <a:pt x="222" y="276"/>
                      <a:pt x="186" y="292"/>
                      <a:pt x="146" y="292"/>
                    </a:cubicBezTo>
                    <a:cubicBezTo>
                      <a:pt x="146" y="268"/>
                      <a:pt x="146" y="268"/>
                      <a:pt x="146" y="268"/>
                    </a:cubicBezTo>
                    <a:cubicBezTo>
                      <a:pt x="179" y="268"/>
                      <a:pt x="210" y="254"/>
                      <a:pt x="232" y="232"/>
                    </a:cubicBezTo>
                    <a:cubicBezTo>
                      <a:pt x="254" y="210"/>
                      <a:pt x="267" y="180"/>
                      <a:pt x="267" y="146"/>
                    </a:cubicBezTo>
                    <a:cubicBezTo>
                      <a:pt x="267" y="113"/>
                      <a:pt x="254" y="82"/>
                      <a:pt x="232" y="60"/>
                    </a:cubicBezTo>
                    <a:cubicBezTo>
                      <a:pt x="210" y="38"/>
                      <a:pt x="179" y="24"/>
                      <a:pt x="146" y="24"/>
                    </a:cubicBezTo>
                    <a:lnTo>
                      <a:pt x="146" y="0"/>
                    </a:lnTo>
                    <a:close/>
                    <a:moveTo>
                      <a:pt x="146" y="292"/>
                    </a:moveTo>
                    <a:cubicBezTo>
                      <a:pt x="105" y="292"/>
                      <a:pt x="69" y="276"/>
                      <a:pt x="43" y="249"/>
                    </a:cubicBezTo>
                    <a:cubicBezTo>
                      <a:pt x="16" y="223"/>
                      <a:pt x="0" y="186"/>
                      <a:pt x="0" y="146"/>
                    </a:cubicBezTo>
                    <a:cubicBezTo>
                      <a:pt x="0" y="106"/>
                      <a:pt x="16" y="69"/>
                      <a:pt x="43" y="43"/>
                    </a:cubicBezTo>
                    <a:cubicBezTo>
                      <a:pt x="69" y="17"/>
                      <a:pt x="105" y="0"/>
                      <a:pt x="146" y="0"/>
                    </a:cubicBezTo>
                    <a:cubicBezTo>
                      <a:pt x="146" y="24"/>
                      <a:pt x="146" y="24"/>
                      <a:pt x="146" y="24"/>
                    </a:cubicBezTo>
                    <a:cubicBezTo>
                      <a:pt x="112" y="24"/>
                      <a:pt x="82" y="38"/>
                      <a:pt x="60" y="60"/>
                    </a:cubicBezTo>
                    <a:cubicBezTo>
                      <a:pt x="37" y="82"/>
                      <a:pt x="24" y="113"/>
                      <a:pt x="24" y="146"/>
                    </a:cubicBezTo>
                    <a:cubicBezTo>
                      <a:pt x="24" y="180"/>
                      <a:pt x="37" y="210"/>
                      <a:pt x="60" y="232"/>
                    </a:cubicBezTo>
                    <a:cubicBezTo>
                      <a:pt x="82" y="254"/>
                      <a:pt x="112" y="268"/>
                      <a:pt x="146" y="268"/>
                    </a:cubicBezTo>
                    <a:lnTo>
                      <a:pt x="146" y="29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39" name="Group 48"/>
              <p:cNvGrpSpPr/>
              <p:nvPr/>
            </p:nvGrpSpPr>
            <p:grpSpPr>
              <a:xfrm>
                <a:off x="5148797" y="2150202"/>
                <a:ext cx="467306" cy="469528"/>
                <a:chOff x="5148797" y="2150202"/>
                <a:chExt cx="467306" cy="469528"/>
              </a:xfrm>
            </p:grpSpPr>
            <p:sp>
              <p:nvSpPr>
                <p:cNvPr id="50" name="Oval 75"/>
                <p:cNvSpPr>
                  <a:spLocks noChangeArrowheads="1"/>
                </p:cNvSpPr>
                <p:nvPr/>
              </p:nvSpPr>
              <p:spPr bwMode="auto">
                <a:xfrm>
                  <a:off x="5148797" y="2150202"/>
                  <a:ext cx="467306" cy="469528"/>
                </a:xfrm>
                <a:prstGeom prst="ellipse">
                  <a:avLst/>
                </a:prstGeom>
                <a:solidFill>
                  <a:srgbClr val="4CD6B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51" name="Freeform 76"/>
                <p:cNvSpPr>
                  <a:spLocks noEditPoints="1"/>
                </p:cNvSpPr>
                <p:nvPr/>
              </p:nvSpPr>
              <p:spPr bwMode="auto">
                <a:xfrm>
                  <a:off x="5287285" y="2232406"/>
                  <a:ext cx="190329" cy="306600"/>
                </a:xfrm>
                <a:custGeom>
                  <a:avLst/>
                  <a:gdLst>
                    <a:gd name="T0" fmla="*/ 257 w 257"/>
                    <a:gd name="T1" fmla="*/ 414 h 414"/>
                    <a:gd name="T2" fmla="*/ 229 w 257"/>
                    <a:gd name="T3" fmla="*/ 8 h 414"/>
                    <a:gd name="T4" fmla="*/ 205 w 257"/>
                    <a:gd name="T5" fmla="*/ 0 h 414"/>
                    <a:gd name="T6" fmla="*/ 229 w 257"/>
                    <a:gd name="T7" fmla="*/ 34 h 414"/>
                    <a:gd name="T8" fmla="*/ 229 w 257"/>
                    <a:gd name="T9" fmla="*/ 268 h 414"/>
                    <a:gd name="T10" fmla="*/ 205 w 257"/>
                    <a:gd name="T11" fmla="*/ 296 h 414"/>
                    <a:gd name="T12" fmla="*/ 229 w 257"/>
                    <a:gd name="T13" fmla="*/ 329 h 414"/>
                    <a:gd name="T14" fmla="*/ 205 w 257"/>
                    <a:gd name="T15" fmla="*/ 329 h 414"/>
                    <a:gd name="T16" fmla="*/ 229 w 257"/>
                    <a:gd name="T17" fmla="*/ 353 h 414"/>
                    <a:gd name="T18" fmla="*/ 229 w 257"/>
                    <a:gd name="T19" fmla="*/ 386 h 414"/>
                    <a:gd name="T20" fmla="*/ 205 w 257"/>
                    <a:gd name="T21" fmla="*/ 414 h 414"/>
                    <a:gd name="T22" fmla="*/ 179 w 257"/>
                    <a:gd name="T23" fmla="*/ 8 h 414"/>
                    <a:gd name="T24" fmla="*/ 130 w 257"/>
                    <a:gd name="T25" fmla="*/ 34 h 414"/>
                    <a:gd name="T26" fmla="*/ 205 w 257"/>
                    <a:gd name="T27" fmla="*/ 0 h 414"/>
                    <a:gd name="T28" fmla="*/ 179 w 257"/>
                    <a:gd name="T29" fmla="*/ 0 h 414"/>
                    <a:gd name="T30" fmla="*/ 205 w 257"/>
                    <a:gd name="T31" fmla="*/ 414 h 414"/>
                    <a:gd name="T32" fmla="*/ 179 w 257"/>
                    <a:gd name="T33" fmla="*/ 386 h 414"/>
                    <a:gd name="T34" fmla="*/ 205 w 257"/>
                    <a:gd name="T35" fmla="*/ 353 h 414"/>
                    <a:gd name="T36" fmla="*/ 179 w 257"/>
                    <a:gd name="T37" fmla="*/ 329 h 414"/>
                    <a:gd name="T38" fmla="*/ 205 w 257"/>
                    <a:gd name="T39" fmla="*/ 296 h 414"/>
                    <a:gd name="T40" fmla="*/ 130 w 257"/>
                    <a:gd name="T41" fmla="*/ 268 h 414"/>
                    <a:gd name="T42" fmla="*/ 153 w 257"/>
                    <a:gd name="T43" fmla="*/ 296 h 414"/>
                    <a:gd name="T44" fmla="*/ 153 w 257"/>
                    <a:gd name="T45" fmla="*/ 329 h 414"/>
                    <a:gd name="T46" fmla="*/ 130 w 257"/>
                    <a:gd name="T47" fmla="*/ 353 h 414"/>
                    <a:gd name="T48" fmla="*/ 153 w 257"/>
                    <a:gd name="T49" fmla="*/ 386 h 414"/>
                    <a:gd name="T50" fmla="*/ 130 w 257"/>
                    <a:gd name="T51" fmla="*/ 386 h 414"/>
                    <a:gd name="T52" fmla="*/ 130 w 257"/>
                    <a:gd name="T53" fmla="*/ 8 h 414"/>
                    <a:gd name="T54" fmla="*/ 52 w 257"/>
                    <a:gd name="T55" fmla="*/ 34 h 414"/>
                    <a:gd name="T56" fmla="*/ 130 w 257"/>
                    <a:gd name="T57" fmla="*/ 8 h 414"/>
                    <a:gd name="T58" fmla="*/ 52 w 257"/>
                    <a:gd name="T59" fmla="*/ 414 h 414"/>
                    <a:gd name="T60" fmla="*/ 130 w 257"/>
                    <a:gd name="T61" fmla="*/ 386 h 414"/>
                    <a:gd name="T62" fmla="*/ 104 w 257"/>
                    <a:gd name="T63" fmla="*/ 353 h 414"/>
                    <a:gd name="T64" fmla="*/ 130 w 257"/>
                    <a:gd name="T65" fmla="*/ 329 h 414"/>
                    <a:gd name="T66" fmla="*/ 104 w 257"/>
                    <a:gd name="T67" fmla="*/ 296 h 414"/>
                    <a:gd name="T68" fmla="*/ 130 w 257"/>
                    <a:gd name="T69" fmla="*/ 268 h 414"/>
                    <a:gd name="T70" fmla="*/ 52 w 257"/>
                    <a:gd name="T71" fmla="*/ 296 h 414"/>
                    <a:gd name="T72" fmla="*/ 78 w 257"/>
                    <a:gd name="T73" fmla="*/ 329 h 414"/>
                    <a:gd name="T74" fmla="*/ 52 w 257"/>
                    <a:gd name="T75" fmla="*/ 329 h 414"/>
                    <a:gd name="T76" fmla="*/ 78 w 257"/>
                    <a:gd name="T77" fmla="*/ 353 h 414"/>
                    <a:gd name="T78" fmla="*/ 78 w 257"/>
                    <a:gd name="T79" fmla="*/ 386 h 414"/>
                    <a:gd name="T80" fmla="*/ 52 w 257"/>
                    <a:gd name="T81" fmla="*/ 414 h 414"/>
                    <a:gd name="T82" fmla="*/ 0 w 257"/>
                    <a:gd name="T83" fmla="*/ 8 h 414"/>
                    <a:gd name="T84" fmla="*/ 52 w 257"/>
                    <a:gd name="T85" fmla="*/ 414 h 414"/>
                    <a:gd name="T86" fmla="*/ 28 w 257"/>
                    <a:gd name="T87" fmla="*/ 386 h 414"/>
                    <a:gd name="T88" fmla="*/ 52 w 257"/>
                    <a:gd name="T89" fmla="*/ 353 h 414"/>
                    <a:gd name="T90" fmla="*/ 28 w 257"/>
                    <a:gd name="T91" fmla="*/ 329 h 414"/>
                    <a:gd name="T92" fmla="*/ 52 w 257"/>
                    <a:gd name="T93" fmla="*/ 296 h 414"/>
                    <a:gd name="T94" fmla="*/ 28 w 257"/>
                    <a:gd name="T95" fmla="*/ 268 h 414"/>
                    <a:gd name="T96" fmla="*/ 52 w 257"/>
                    <a:gd name="T97" fmla="*/ 34 h 4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57" h="414">
                      <a:moveTo>
                        <a:pt x="205" y="414"/>
                      </a:moveTo>
                      <a:lnTo>
                        <a:pt x="257" y="414"/>
                      </a:lnTo>
                      <a:lnTo>
                        <a:pt x="257" y="8"/>
                      </a:lnTo>
                      <a:lnTo>
                        <a:pt x="229" y="8"/>
                      </a:lnTo>
                      <a:lnTo>
                        <a:pt x="229" y="0"/>
                      </a:lnTo>
                      <a:lnTo>
                        <a:pt x="205" y="0"/>
                      </a:lnTo>
                      <a:lnTo>
                        <a:pt x="205" y="34"/>
                      </a:lnTo>
                      <a:lnTo>
                        <a:pt x="229" y="34"/>
                      </a:lnTo>
                      <a:lnTo>
                        <a:pt x="229" y="268"/>
                      </a:lnTo>
                      <a:lnTo>
                        <a:pt x="229" y="268"/>
                      </a:lnTo>
                      <a:lnTo>
                        <a:pt x="205" y="268"/>
                      </a:lnTo>
                      <a:lnTo>
                        <a:pt x="205" y="296"/>
                      </a:lnTo>
                      <a:lnTo>
                        <a:pt x="229" y="296"/>
                      </a:lnTo>
                      <a:lnTo>
                        <a:pt x="229" y="329"/>
                      </a:lnTo>
                      <a:lnTo>
                        <a:pt x="229" y="329"/>
                      </a:lnTo>
                      <a:lnTo>
                        <a:pt x="205" y="329"/>
                      </a:lnTo>
                      <a:lnTo>
                        <a:pt x="205" y="353"/>
                      </a:lnTo>
                      <a:lnTo>
                        <a:pt x="229" y="353"/>
                      </a:lnTo>
                      <a:lnTo>
                        <a:pt x="229" y="386"/>
                      </a:lnTo>
                      <a:lnTo>
                        <a:pt x="229" y="386"/>
                      </a:lnTo>
                      <a:lnTo>
                        <a:pt x="205" y="386"/>
                      </a:lnTo>
                      <a:lnTo>
                        <a:pt x="205" y="414"/>
                      </a:lnTo>
                      <a:close/>
                      <a:moveTo>
                        <a:pt x="179" y="0"/>
                      </a:moveTo>
                      <a:lnTo>
                        <a:pt x="179" y="8"/>
                      </a:lnTo>
                      <a:lnTo>
                        <a:pt x="130" y="8"/>
                      </a:lnTo>
                      <a:lnTo>
                        <a:pt x="130" y="34"/>
                      </a:lnTo>
                      <a:lnTo>
                        <a:pt x="205" y="34"/>
                      </a:lnTo>
                      <a:lnTo>
                        <a:pt x="205" y="0"/>
                      </a:lnTo>
                      <a:lnTo>
                        <a:pt x="179" y="0"/>
                      </a:lnTo>
                      <a:lnTo>
                        <a:pt x="179" y="0"/>
                      </a:lnTo>
                      <a:close/>
                      <a:moveTo>
                        <a:pt x="130" y="414"/>
                      </a:moveTo>
                      <a:lnTo>
                        <a:pt x="205" y="414"/>
                      </a:lnTo>
                      <a:lnTo>
                        <a:pt x="205" y="386"/>
                      </a:lnTo>
                      <a:lnTo>
                        <a:pt x="179" y="386"/>
                      </a:lnTo>
                      <a:lnTo>
                        <a:pt x="179" y="353"/>
                      </a:lnTo>
                      <a:lnTo>
                        <a:pt x="205" y="353"/>
                      </a:lnTo>
                      <a:lnTo>
                        <a:pt x="205" y="329"/>
                      </a:lnTo>
                      <a:lnTo>
                        <a:pt x="179" y="329"/>
                      </a:lnTo>
                      <a:lnTo>
                        <a:pt x="179" y="296"/>
                      </a:lnTo>
                      <a:lnTo>
                        <a:pt x="205" y="296"/>
                      </a:lnTo>
                      <a:lnTo>
                        <a:pt x="205" y="268"/>
                      </a:lnTo>
                      <a:lnTo>
                        <a:pt x="130" y="268"/>
                      </a:lnTo>
                      <a:lnTo>
                        <a:pt x="130" y="296"/>
                      </a:lnTo>
                      <a:lnTo>
                        <a:pt x="153" y="296"/>
                      </a:lnTo>
                      <a:lnTo>
                        <a:pt x="153" y="329"/>
                      </a:lnTo>
                      <a:lnTo>
                        <a:pt x="153" y="329"/>
                      </a:lnTo>
                      <a:lnTo>
                        <a:pt x="130" y="329"/>
                      </a:lnTo>
                      <a:lnTo>
                        <a:pt x="130" y="353"/>
                      </a:lnTo>
                      <a:lnTo>
                        <a:pt x="153" y="353"/>
                      </a:lnTo>
                      <a:lnTo>
                        <a:pt x="153" y="386"/>
                      </a:lnTo>
                      <a:lnTo>
                        <a:pt x="153" y="386"/>
                      </a:lnTo>
                      <a:lnTo>
                        <a:pt x="130" y="386"/>
                      </a:lnTo>
                      <a:lnTo>
                        <a:pt x="130" y="414"/>
                      </a:lnTo>
                      <a:close/>
                      <a:moveTo>
                        <a:pt x="130" y="8"/>
                      </a:moveTo>
                      <a:lnTo>
                        <a:pt x="52" y="8"/>
                      </a:lnTo>
                      <a:lnTo>
                        <a:pt x="52" y="34"/>
                      </a:lnTo>
                      <a:lnTo>
                        <a:pt x="130" y="34"/>
                      </a:lnTo>
                      <a:lnTo>
                        <a:pt x="130" y="8"/>
                      </a:lnTo>
                      <a:lnTo>
                        <a:pt x="130" y="8"/>
                      </a:lnTo>
                      <a:close/>
                      <a:moveTo>
                        <a:pt x="52" y="414"/>
                      </a:moveTo>
                      <a:lnTo>
                        <a:pt x="130" y="414"/>
                      </a:lnTo>
                      <a:lnTo>
                        <a:pt x="130" y="386"/>
                      </a:lnTo>
                      <a:lnTo>
                        <a:pt x="104" y="386"/>
                      </a:lnTo>
                      <a:lnTo>
                        <a:pt x="104" y="353"/>
                      </a:lnTo>
                      <a:lnTo>
                        <a:pt x="130" y="353"/>
                      </a:lnTo>
                      <a:lnTo>
                        <a:pt x="130" y="329"/>
                      </a:lnTo>
                      <a:lnTo>
                        <a:pt x="104" y="329"/>
                      </a:lnTo>
                      <a:lnTo>
                        <a:pt x="104" y="296"/>
                      </a:lnTo>
                      <a:lnTo>
                        <a:pt x="130" y="296"/>
                      </a:lnTo>
                      <a:lnTo>
                        <a:pt x="130" y="268"/>
                      </a:lnTo>
                      <a:lnTo>
                        <a:pt x="52" y="268"/>
                      </a:lnTo>
                      <a:lnTo>
                        <a:pt x="52" y="296"/>
                      </a:lnTo>
                      <a:lnTo>
                        <a:pt x="78" y="296"/>
                      </a:lnTo>
                      <a:lnTo>
                        <a:pt x="78" y="329"/>
                      </a:lnTo>
                      <a:lnTo>
                        <a:pt x="78" y="329"/>
                      </a:lnTo>
                      <a:lnTo>
                        <a:pt x="52" y="329"/>
                      </a:lnTo>
                      <a:lnTo>
                        <a:pt x="52" y="353"/>
                      </a:lnTo>
                      <a:lnTo>
                        <a:pt x="78" y="353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52" y="386"/>
                      </a:lnTo>
                      <a:lnTo>
                        <a:pt x="52" y="414"/>
                      </a:lnTo>
                      <a:close/>
                      <a:moveTo>
                        <a:pt x="52" y="8"/>
                      </a:moveTo>
                      <a:lnTo>
                        <a:pt x="0" y="8"/>
                      </a:lnTo>
                      <a:lnTo>
                        <a:pt x="0" y="414"/>
                      </a:lnTo>
                      <a:lnTo>
                        <a:pt x="52" y="414"/>
                      </a:lnTo>
                      <a:lnTo>
                        <a:pt x="52" y="386"/>
                      </a:lnTo>
                      <a:lnTo>
                        <a:pt x="28" y="386"/>
                      </a:lnTo>
                      <a:lnTo>
                        <a:pt x="28" y="353"/>
                      </a:lnTo>
                      <a:lnTo>
                        <a:pt x="52" y="353"/>
                      </a:lnTo>
                      <a:lnTo>
                        <a:pt x="52" y="329"/>
                      </a:lnTo>
                      <a:lnTo>
                        <a:pt x="28" y="329"/>
                      </a:lnTo>
                      <a:lnTo>
                        <a:pt x="28" y="296"/>
                      </a:lnTo>
                      <a:lnTo>
                        <a:pt x="52" y="296"/>
                      </a:lnTo>
                      <a:lnTo>
                        <a:pt x="52" y="268"/>
                      </a:lnTo>
                      <a:lnTo>
                        <a:pt x="28" y="268"/>
                      </a:lnTo>
                      <a:lnTo>
                        <a:pt x="28" y="34"/>
                      </a:lnTo>
                      <a:lnTo>
                        <a:pt x="52" y="34"/>
                      </a:lnTo>
                      <a:lnTo>
                        <a:pt x="52" y="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</p:grpSp>
        </p:grpSp>
        <p:grpSp>
          <p:nvGrpSpPr>
            <p:cNvPr id="40" name="Group 51"/>
            <p:cNvGrpSpPr/>
            <p:nvPr/>
          </p:nvGrpSpPr>
          <p:grpSpPr>
            <a:xfrm>
              <a:off x="9987071" y="3853833"/>
              <a:ext cx="872487" cy="872373"/>
              <a:chOff x="6934337" y="2893004"/>
              <a:chExt cx="605795" cy="605795"/>
            </a:xfrm>
          </p:grpSpPr>
          <p:sp>
            <p:nvSpPr>
              <p:cNvPr id="53" name="Freeform 77"/>
              <p:cNvSpPr>
                <a:spLocks noEditPoints="1"/>
              </p:cNvSpPr>
              <p:nvPr/>
            </p:nvSpPr>
            <p:spPr bwMode="auto">
              <a:xfrm>
                <a:off x="6934337" y="2893004"/>
                <a:ext cx="605795" cy="605795"/>
              </a:xfrm>
              <a:custGeom>
                <a:avLst/>
                <a:gdLst>
                  <a:gd name="T0" fmla="*/ 173 w 346"/>
                  <a:gd name="T1" fmla="*/ 0 h 346"/>
                  <a:gd name="T2" fmla="*/ 296 w 346"/>
                  <a:gd name="T3" fmla="*/ 50 h 346"/>
                  <a:gd name="T4" fmla="*/ 346 w 346"/>
                  <a:gd name="T5" fmla="*/ 173 h 346"/>
                  <a:gd name="T6" fmla="*/ 296 w 346"/>
                  <a:gd name="T7" fmla="*/ 295 h 346"/>
                  <a:gd name="T8" fmla="*/ 173 w 346"/>
                  <a:gd name="T9" fmla="*/ 346 h 346"/>
                  <a:gd name="T10" fmla="*/ 173 w 346"/>
                  <a:gd name="T11" fmla="*/ 322 h 346"/>
                  <a:gd name="T12" fmla="*/ 279 w 346"/>
                  <a:gd name="T13" fmla="*/ 278 h 346"/>
                  <a:gd name="T14" fmla="*/ 322 w 346"/>
                  <a:gd name="T15" fmla="*/ 173 h 346"/>
                  <a:gd name="T16" fmla="*/ 279 w 346"/>
                  <a:gd name="T17" fmla="*/ 67 h 346"/>
                  <a:gd name="T18" fmla="*/ 173 w 346"/>
                  <a:gd name="T19" fmla="*/ 24 h 346"/>
                  <a:gd name="T20" fmla="*/ 173 w 346"/>
                  <a:gd name="T21" fmla="*/ 0 h 346"/>
                  <a:gd name="T22" fmla="*/ 173 w 346"/>
                  <a:gd name="T23" fmla="*/ 346 h 346"/>
                  <a:gd name="T24" fmla="*/ 51 w 346"/>
                  <a:gd name="T25" fmla="*/ 295 h 346"/>
                  <a:gd name="T26" fmla="*/ 0 w 346"/>
                  <a:gd name="T27" fmla="*/ 173 h 346"/>
                  <a:gd name="T28" fmla="*/ 51 w 346"/>
                  <a:gd name="T29" fmla="*/ 50 h 346"/>
                  <a:gd name="T30" fmla="*/ 173 w 346"/>
                  <a:gd name="T31" fmla="*/ 0 h 346"/>
                  <a:gd name="T32" fmla="*/ 173 w 346"/>
                  <a:gd name="T33" fmla="*/ 24 h 346"/>
                  <a:gd name="T34" fmla="*/ 68 w 346"/>
                  <a:gd name="T35" fmla="*/ 67 h 346"/>
                  <a:gd name="T36" fmla="*/ 24 w 346"/>
                  <a:gd name="T37" fmla="*/ 173 h 346"/>
                  <a:gd name="T38" fmla="*/ 68 w 346"/>
                  <a:gd name="T39" fmla="*/ 278 h 346"/>
                  <a:gd name="T40" fmla="*/ 173 w 346"/>
                  <a:gd name="T41" fmla="*/ 322 h 346"/>
                  <a:gd name="T42" fmla="*/ 173 w 346"/>
                  <a:gd name="T43" fmla="*/ 346 h 3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46" h="346">
                    <a:moveTo>
                      <a:pt x="173" y="0"/>
                    </a:moveTo>
                    <a:cubicBezTo>
                      <a:pt x="221" y="0"/>
                      <a:pt x="264" y="19"/>
                      <a:pt x="296" y="50"/>
                    </a:cubicBezTo>
                    <a:cubicBezTo>
                      <a:pt x="327" y="82"/>
                      <a:pt x="346" y="125"/>
                      <a:pt x="346" y="173"/>
                    </a:cubicBezTo>
                    <a:cubicBezTo>
                      <a:pt x="346" y="221"/>
                      <a:pt x="327" y="264"/>
                      <a:pt x="296" y="295"/>
                    </a:cubicBezTo>
                    <a:cubicBezTo>
                      <a:pt x="264" y="327"/>
                      <a:pt x="221" y="346"/>
                      <a:pt x="173" y="346"/>
                    </a:cubicBezTo>
                    <a:cubicBezTo>
                      <a:pt x="173" y="322"/>
                      <a:pt x="173" y="322"/>
                      <a:pt x="173" y="322"/>
                    </a:cubicBezTo>
                    <a:cubicBezTo>
                      <a:pt x="214" y="322"/>
                      <a:pt x="252" y="305"/>
                      <a:pt x="279" y="278"/>
                    </a:cubicBezTo>
                    <a:cubicBezTo>
                      <a:pt x="306" y="251"/>
                      <a:pt x="322" y="214"/>
                      <a:pt x="322" y="173"/>
                    </a:cubicBezTo>
                    <a:cubicBezTo>
                      <a:pt x="322" y="132"/>
                      <a:pt x="306" y="94"/>
                      <a:pt x="279" y="67"/>
                    </a:cubicBezTo>
                    <a:cubicBezTo>
                      <a:pt x="252" y="40"/>
                      <a:pt x="214" y="24"/>
                      <a:pt x="173" y="24"/>
                    </a:cubicBezTo>
                    <a:lnTo>
                      <a:pt x="173" y="0"/>
                    </a:lnTo>
                    <a:close/>
                    <a:moveTo>
                      <a:pt x="173" y="346"/>
                    </a:moveTo>
                    <a:cubicBezTo>
                      <a:pt x="125" y="346"/>
                      <a:pt x="82" y="327"/>
                      <a:pt x="51" y="295"/>
                    </a:cubicBezTo>
                    <a:cubicBezTo>
                      <a:pt x="19" y="264"/>
                      <a:pt x="0" y="221"/>
                      <a:pt x="0" y="173"/>
                    </a:cubicBezTo>
                    <a:cubicBezTo>
                      <a:pt x="0" y="125"/>
                      <a:pt x="19" y="82"/>
                      <a:pt x="51" y="50"/>
                    </a:cubicBezTo>
                    <a:cubicBezTo>
                      <a:pt x="82" y="19"/>
                      <a:pt x="125" y="0"/>
                      <a:pt x="173" y="0"/>
                    </a:cubicBezTo>
                    <a:cubicBezTo>
                      <a:pt x="173" y="24"/>
                      <a:pt x="173" y="24"/>
                      <a:pt x="173" y="24"/>
                    </a:cubicBezTo>
                    <a:cubicBezTo>
                      <a:pt x="132" y="24"/>
                      <a:pt x="95" y="40"/>
                      <a:pt x="68" y="67"/>
                    </a:cubicBezTo>
                    <a:cubicBezTo>
                      <a:pt x="41" y="94"/>
                      <a:pt x="24" y="132"/>
                      <a:pt x="24" y="173"/>
                    </a:cubicBezTo>
                    <a:cubicBezTo>
                      <a:pt x="24" y="214"/>
                      <a:pt x="41" y="251"/>
                      <a:pt x="68" y="278"/>
                    </a:cubicBezTo>
                    <a:cubicBezTo>
                      <a:pt x="95" y="305"/>
                      <a:pt x="132" y="322"/>
                      <a:pt x="173" y="322"/>
                    </a:cubicBezTo>
                    <a:lnTo>
                      <a:pt x="173" y="34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sp>
            <p:nvSpPr>
              <p:cNvPr id="54" name="Oval 78"/>
              <p:cNvSpPr>
                <a:spLocks noChangeArrowheads="1"/>
              </p:cNvSpPr>
              <p:nvPr/>
            </p:nvSpPr>
            <p:spPr bwMode="auto">
              <a:xfrm>
                <a:off x="6955813" y="2913740"/>
                <a:ext cx="563582" cy="564323"/>
              </a:xfrm>
              <a:prstGeom prst="ellipse">
                <a:avLst/>
              </a:prstGeom>
              <a:solidFill>
                <a:srgbClr val="A6CC48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sp>
            <p:nvSpPr>
              <p:cNvPr id="55" name="Freeform 79"/>
              <p:cNvSpPr>
                <a:spLocks/>
              </p:cNvSpPr>
              <p:nvPr/>
            </p:nvSpPr>
            <p:spPr bwMode="auto">
              <a:xfrm>
                <a:off x="7062457" y="3227746"/>
                <a:ext cx="351775" cy="90351"/>
              </a:xfrm>
              <a:custGeom>
                <a:avLst/>
                <a:gdLst>
                  <a:gd name="T0" fmla="*/ 310 w 475"/>
                  <a:gd name="T1" fmla="*/ 63 h 122"/>
                  <a:gd name="T2" fmla="*/ 165 w 475"/>
                  <a:gd name="T3" fmla="*/ 63 h 122"/>
                  <a:gd name="T4" fmla="*/ 165 w 475"/>
                  <a:gd name="T5" fmla="*/ 0 h 122"/>
                  <a:gd name="T6" fmla="*/ 0 w 475"/>
                  <a:gd name="T7" fmla="*/ 0 h 122"/>
                  <a:gd name="T8" fmla="*/ 0 w 475"/>
                  <a:gd name="T9" fmla="*/ 122 h 122"/>
                  <a:gd name="T10" fmla="*/ 475 w 475"/>
                  <a:gd name="T11" fmla="*/ 122 h 122"/>
                  <a:gd name="T12" fmla="*/ 475 w 475"/>
                  <a:gd name="T13" fmla="*/ 0 h 122"/>
                  <a:gd name="T14" fmla="*/ 310 w 475"/>
                  <a:gd name="T15" fmla="*/ 0 h 122"/>
                  <a:gd name="T16" fmla="*/ 310 w 475"/>
                  <a:gd name="T17" fmla="*/ 63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5" h="122">
                    <a:moveTo>
                      <a:pt x="310" y="63"/>
                    </a:moveTo>
                    <a:lnTo>
                      <a:pt x="165" y="63"/>
                    </a:lnTo>
                    <a:lnTo>
                      <a:pt x="165" y="0"/>
                    </a:lnTo>
                    <a:lnTo>
                      <a:pt x="0" y="0"/>
                    </a:lnTo>
                    <a:lnTo>
                      <a:pt x="0" y="122"/>
                    </a:lnTo>
                    <a:lnTo>
                      <a:pt x="475" y="122"/>
                    </a:lnTo>
                    <a:lnTo>
                      <a:pt x="475" y="0"/>
                    </a:lnTo>
                    <a:lnTo>
                      <a:pt x="310" y="0"/>
                    </a:lnTo>
                    <a:lnTo>
                      <a:pt x="310" y="6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sp>
            <p:nvSpPr>
              <p:cNvPr id="56" name="Rectangle 80"/>
              <p:cNvSpPr>
                <a:spLocks noChangeArrowheads="1"/>
              </p:cNvSpPr>
              <p:nvPr/>
            </p:nvSpPr>
            <p:spPr bwMode="auto">
              <a:xfrm>
                <a:off x="7203908" y="3227746"/>
                <a:ext cx="66652" cy="259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sp>
            <p:nvSpPr>
              <p:cNvPr id="57" name="Freeform 81"/>
              <p:cNvSpPr>
                <a:spLocks noEditPoints="1"/>
              </p:cNvSpPr>
              <p:nvPr/>
            </p:nvSpPr>
            <p:spPr bwMode="auto">
              <a:xfrm>
                <a:off x="7062457" y="3022605"/>
                <a:ext cx="351775" cy="183664"/>
              </a:xfrm>
              <a:custGeom>
                <a:avLst/>
                <a:gdLst>
                  <a:gd name="T0" fmla="*/ 352 w 475"/>
                  <a:gd name="T1" fmla="*/ 0 h 248"/>
                  <a:gd name="T2" fmla="*/ 236 w 475"/>
                  <a:gd name="T3" fmla="*/ 0 h 248"/>
                  <a:gd name="T4" fmla="*/ 236 w 475"/>
                  <a:gd name="T5" fmla="*/ 42 h 248"/>
                  <a:gd name="T6" fmla="*/ 312 w 475"/>
                  <a:gd name="T7" fmla="*/ 42 h 248"/>
                  <a:gd name="T8" fmla="*/ 312 w 475"/>
                  <a:gd name="T9" fmla="*/ 92 h 248"/>
                  <a:gd name="T10" fmla="*/ 236 w 475"/>
                  <a:gd name="T11" fmla="*/ 92 h 248"/>
                  <a:gd name="T12" fmla="*/ 236 w 475"/>
                  <a:gd name="T13" fmla="*/ 248 h 248"/>
                  <a:gd name="T14" fmla="*/ 310 w 475"/>
                  <a:gd name="T15" fmla="*/ 248 h 248"/>
                  <a:gd name="T16" fmla="*/ 475 w 475"/>
                  <a:gd name="T17" fmla="*/ 248 h 248"/>
                  <a:gd name="T18" fmla="*/ 475 w 475"/>
                  <a:gd name="T19" fmla="*/ 92 h 248"/>
                  <a:gd name="T20" fmla="*/ 352 w 475"/>
                  <a:gd name="T21" fmla="*/ 92 h 248"/>
                  <a:gd name="T22" fmla="*/ 352 w 475"/>
                  <a:gd name="T23" fmla="*/ 0 h 248"/>
                  <a:gd name="T24" fmla="*/ 236 w 475"/>
                  <a:gd name="T25" fmla="*/ 0 h 248"/>
                  <a:gd name="T26" fmla="*/ 120 w 475"/>
                  <a:gd name="T27" fmla="*/ 0 h 248"/>
                  <a:gd name="T28" fmla="*/ 120 w 475"/>
                  <a:gd name="T29" fmla="*/ 92 h 248"/>
                  <a:gd name="T30" fmla="*/ 0 w 475"/>
                  <a:gd name="T31" fmla="*/ 92 h 248"/>
                  <a:gd name="T32" fmla="*/ 0 w 475"/>
                  <a:gd name="T33" fmla="*/ 248 h 248"/>
                  <a:gd name="T34" fmla="*/ 165 w 475"/>
                  <a:gd name="T35" fmla="*/ 248 h 248"/>
                  <a:gd name="T36" fmla="*/ 236 w 475"/>
                  <a:gd name="T37" fmla="*/ 248 h 248"/>
                  <a:gd name="T38" fmla="*/ 236 w 475"/>
                  <a:gd name="T39" fmla="*/ 92 h 248"/>
                  <a:gd name="T40" fmla="*/ 161 w 475"/>
                  <a:gd name="T41" fmla="*/ 92 h 248"/>
                  <a:gd name="T42" fmla="*/ 161 w 475"/>
                  <a:gd name="T43" fmla="*/ 92 h 248"/>
                  <a:gd name="T44" fmla="*/ 161 w 475"/>
                  <a:gd name="T45" fmla="*/ 42 h 248"/>
                  <a:gd name="T46" fmla="*/ 236 w 475"/>
                  <a:gd name="T47" fmla="*/ 42 h 248"/>
                  <a:gd name="T48" fmla="*/ 236 w 475"/>
                  <a:gd name="T4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75" h="248">
                    <a:moveTo>
                      <a:pt x="352" y="0"/>
                    </a:moveTo>
                    <a:lnTo>
                      <a:pt x="236" y="0"/>
                    </a:lnTo>
                    <a:lnTo>
                      <a:pt x="236" y="42"/>
                    </a:lnTo>
                    <a:lnTo>
                      <a:pt x="312" y="42"/>
                    </a:lnTo>
                    <a:lnTo>
                      <a:pt x="312" y="92"/>
                    </a:lnTo>
                    <a:lnTo>
                      <a:pt x="236" y="92"/>
                    </a:lnTo>
                    <a:lnTo>
                      <a:pt x="236" y="248"/>
                    </a:lnTo>
                    <a:lnTo>
                      <a:pt x="310" y="248"/>
                    </a:lnTo>
                    <a:lnTo>
                      <a:pt x="475" y="248"/>
                    </a:lnTo>
                    <a:lnTo>
                      <a:pt x="475" y="92"/>
                    </a:lnTo>
                    <a:lnTo>
                      <a:pt x="352" y="92"/>
                    </a:lnTo>
                    <a:lnTo>
                      <a:pt x="352" y="0"/>
                    </a:lnTo>
                    <a:close/>
                    <a:moveTo>
                      <a:pt x="236" y="0"/>
                    </a:moveTo>
                    <a:lnTo>
                      <a:pt x="120" y="0"/>
                    </a:lnTo>
                    <a:lnTo>
                      <a:pt x="120" y="92"/>
                    </a:lnTo>
                    <a:lnTo>
                      <a:pt x="0" y="92"/>
                    </a:lnTo>
                    <a:lnTo>
                      <a:pt x="0" y="248"/>
                    </a:lnTo>
                    <a:lnTo>
                      <a:pt x="165" y="248"/>
                    </a:lnTo>
                    <a:lnTo>
                      <a:pt x="236" y="248"/>
                    </a:lnTo>
                    <a:lnTo>
                      <a:pt x="236" y="92"/>
                    </a:lnTo>
                    <a:lnTo>
                      <a:pt x="161" y="92"/>
                    </a:lnTo>
                    <a:lnTo>
                      <a:pt x="161" y="92"/>
                    </a:lnTo>
                    <a:lnTo>
                      <a:pt x="161" y="42"/>
                    </a:lnTo>
                    <a:lnTo>
                      <a:pt x="236" y="42"/>
                    </a:lnTo>
                    <a:lnTo>
                      <a:pt x="23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41" name="Group 57"/>
            <p:cNvGrpSpPr/>
            <p:nvPr/>
          </p:nvGrpSpPr>
          <p:grpSpPr>
            <a:xfrm>
              <a:off x="8343425" y="3966878"/>
              <a:ext cx="980215" cy="981154"/>
              <a:chOff x="5793102" y="2971505"/>
              <a:chExt cx="680594" cy="681335"/>
            </a:xfrm>
          </p:grpSpPr>
          <p:sp>
            <p:nvSpPr>
              <p:cNvPr id="59" name="Freeform 92"/>
              <p:cNvSpPr>
                <a:spLocks noEditPoints="1"/>
              </p:cNvSpPr>
              <p:nvPr/>
            </p:nvSpPr>
            <p:spPr bwMode="auto">
              <a:xfrm>
                <a:off x="5793102" y="2971505"/>
                <a:ext cx="680594" cy="681335"/>
              </a:xfrm>
              <a:custGeom>
                <a:avLst/>
                <a:gdLst>
                  <a:gd name="T0" fmla="*/ 194 w 389"/>
                  <a:gd name="T1" fmla="*/ 0 h 389"/>
                  <a:gd name="T2" fmla="*/ 332 w 389"/>
                  <a:gd name="T3" fmla="*/ 57 h 389"/>
                  <a:gd name="T4" fmla="*/ 389 w 389"/>
                  <a:gd name="T5" fmla="*/ 195 h 389"/>
                  <a:gd name="T6" fmla="*/ 332 w 389"/>
                  <a:gd name="T7" fmla="*/ 332 h 389"/>
                  <a:gd name="T8" fmla="*/ 194 w 389"/>
                  <a:gd name="T9" fmla="*/ 389 h 389"/>
                  <a:gd name="T10" fmla="*/ 194 w 389"/>
                  <a:gd name="T11" fmla="*/ 365 h 389"/>
                  <a:gd name="T12" fmla="*/ 315 w 389"/>
                  <a:gd name="T13" fmla="*/ 315 h 389"/>
                  <a:gd name="T14" fmla="*/ 365 w 389"/>
                  <a:gd name="T15" fmla="*/ 195 h 389"/>
                  <a:gd name="T16" fmla="*/ 315 w 389"/>
                  <a:gd name="T17" fmla="*/ 74 h 389"/>
                  <a:gd name="T18" fmla="*/ 194 w 389"/>
                  <a:gd name="T19" fmla="*/ 24 h 389"/>
                  <a:gd name="T20" fmla="*/ 194 w 389"/>
                  <a:gd name="T21" fmla="*/ 0 h 389"/>
                  <a:gd name="T22" fmla="*/ 194 w 389"/>
                  <a:gd name="T23" fmla="*/ 389 h 389"/>
                  <a:gd name="T24" fmla="*/ 57 w 389"/>
                  <a:gd name="T25" fmla="*/ 332 h 389"/>
                  <a:gd name="T26" fmla="*/ 0 w 389"/>
                  <a:gd name="T27" fmla="*/ 195 h 389"/>
                  <a:gd name="T28" fmla="*/ 57 w 389"/>
                  <a:gd name="T29" fmla="*/ 57 h 389"/>
                  <a:gd name="T30" fmla="*/ 194 w 389"/>
                  <a:gd name="T31" fmla="*/ 0 h 389"/>
                  <a:gd name="T32" fmla="*/ 194 w 389"/>
                  <a:gd name="T33" fmla="*/ 24 h 389"/>
                  <a:gd name="T34" fmla="*/ 74 w 389"/>
                  <a:gd name="T35" fmla="*/ 74 h 389"/>
                  <a:gd name="T36" fmla="*/ 24 w 389"/>
                  <a:gd name="T37" fmla="*/ 195 h 389"/>
                  <a:gd name="T38" fmla="*/ 74 w 389"/>
                  <a:gd name="T39" fmla="*/ 315 h 389"/>
                  <a:gd name="T40" fmla="*/ 194 w 389"/>
                  <a:gd name="T41" fmla="*/ 365 h 389"/>
                  <a:gd name="T42" fmla="*/ 194 w 389"/>
                  <a:gd name="T43" fmla="*/ 389 h 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89" h="389">
                    <a:moveTo>
                      <a:pt x="194" y="0"/>
                    </a:moveTo>
                    <a:cubicBezTo>
                      <a:pt x="248" y="0"/>
                      <a:pt x="297" y="22"/>
                      <a:pt x="332" y="57"/>
                    </a:cubicBezTo>
                    <a:cubicBezTo>
                      <a:pt x="367" y="92"/>
                      <a:pt x="389" y="141"/>
                      <a:pt x="389" y="195"/>
                    </a:cubicBezTo>
                    <a:cubicBezTo>
                      <a:pt x="389" y="249"/>
                      <a:pt x="367" y="297"/>
                      <a:pt x="332" y="332"/>
                    </a:cubicBezTo>
                    <a:cubicBezTo>
                      <a:pt x="297" y="368"/>
                      <a:pt x="248" y="389"/>
                      <a:pt x="194" y="389"/>
                    </a:cubicBezTo>
                    <a:cubicBezTo>
                      <a:pt x="194" y="365"/>
                      <a:pt x="194" y="365"/>
                      <a:pt x="194" y="365"/>
                    </a:cubicBezTo>
                    <a:cubicBezTo>
                      <a:pt x="241" y="365"/>
                      <a:pt x="284" y="346"/>
                      <a:pt x="315" y="315"/>
                    </a:cubicBezTo>
                    <a:cubicBezTo>
                      <a:pt x="346" y="285"/>
                      <a:pt x="365" y="242"/>
                      <a:pt x="365" y="195"/>
                    </a:cubicBezTo>
                    <a:cubicBezTo>
                      <a:pt x="365" y="148"/>
                      <a:pt x="346" y="105"/>
                      <a:pt x="315" y="74"/>
                    </a:cubicBezTo>
                    <a:cubicBezTo>
                      <a:pt x="284" y="43"/>
                      <a:pt x="241" y="24"/>
                      <a:pt x="194" y="24"/>
                    </a:cubicBezTo>
                    <a:lnTo>
                      <a:pt x="194" y="0"/>
                    </a:lnTo>
                    <a:close/>
                    <a:moveTo>
                      <a:pt x="194" y="389"/>
                    </a:moveTo>
                    <a:cubicBezTo>
                      <a:pt x="140" y="389"/>
                      <a:pt x="92" y="368"/>
                      <a:pt x="57" y="332"/>
                    </a:cubicBezTo>
                    <a:cubicBezTo>
                      <a:pt x="21" y="297"/>
                      <a:pt x="0" y="249"/>
                      <a:pt x="0" y="195"/>
                    </a:cubicBezTo>
                    <a:cubicBezTo>
                      <a:pt x="0" y="141"/>
                      <a:pt x="21" y="92"/>
                      <a:pt x="57" y="57"/>
                    </a:cubicBezTo>
                    <a:cubicBezTo>
                      <a:pt x="92" y="22"/>
                      <a:pt x="140" y="0"/>
                      <a:pt x="194" y="0"/>
                    </a:cubicBezTo>
                    <a:cubicBezTo>
                      <a:pt x="194" y="24"/>
                      <a:pt x="194" y="24"/>
                      <a:pt x="194" y="24"/>
                    </a:cubicBezTo>
                    <a:cubicBezTo>
                      <a:pt x="147" y="24"/>
                      <a:pt x="104" y="43"/>
                      <a:pt x="74" y="74"/>
                    </a:cubicBezTo>
                    <a:cubicBezTo>
                      <a:pt x="43" y="105"/>
                      <a:pt x="24" y="148"/>
                      <a:pt x="24" y="195"/>
                    </a:cubicBezTo>
                    <a:cubicBezTo>
                      <a:pt x="24" y="242"/>
                      <a:pt x="43" y="285"/>
                      <a:pt x="74" y="315"/>
                    </a:cubicBezTo>
                    <a:cubicBezTo>
                      <a:pt x="104" y="346"/>
                      <a:pt x="147" y="365"/>
                      <a:pt x="194" y="365"/>
                    </a:cubicBezTo>
                    <a:lnTo>
                      <a:pt x="194" y="38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sp>
            <p:nvSpPr>
              <p:cNvPr id="60" name="Oval 93"/>
              <p:cNvSpPr>
                <a:spLocks noChangeArrowheads="1"/>
              </p:cNvSpPr>
              <p:nvPr/>
            </p:nvSpPr>
            <p:spPr bwMode="auto">
              <a:xfrm>
                <a:off x="5813839" y="2992983"/>
                <a:ext cx="639121" cy="63912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sp>
            <p:nvSpPr>
              <p:cNvPr id="61" name="Freeform 94"/>
              <p:cNvSpPr>
                <a:spLocks/>
              </p:cNvSpPr>
              <p:nvPr/>
            </p:nvSpPr>
            <p:spPr bwMode="auto">
              <a:xfrm>
                <a:off x="6064154" y="3412892"/>
                <a:ext cx="137007" cy="45916"/>
              </a:xfrm>
              <a:custGeom>
                <a:avLst/>
                <a:gdLst>
                  <a:gd name="T0" fmla="*/ 3 w 185"/>
                  <a:gd name="T1" fmla="*/ 0 h 62"/>
                  <a:gd name="T2" fmla="*/ 0 w 185"/>
                  <a:gd name="T3" fmla="*/ 62 h 62"/>
                  <a:gd name="T4" fmla="*/ 185 w 185"/>
                  <a:gd name="T5" fmla="*/ 62 h 62"/>
                  <a:gd name="T6" fmla="*/ 182 w 185"/>
                  <a:gd name="T7" fmla="*/ 0 h 62"/>
                  <a:gd name="T8" fmla="*/ 3 w 185"/>
                  <a:gd name="T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5" h="62">
                    <a:moveTo>
                      <a:pt x="3" y="0"/>
                    </a:moveTo>
                    <a:lnTo>
                      <a:pt x="0" y="62"/>
                    </a:lnTo>
                    <a:lnTo>
                      <a:pt x="185" y="62"/>
                    </a:lnTo>
                    <a:lnTo>
                      <a:pt x="18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sp>
            <p:nvSpPr>
              <p:cNvPr id="62" name="Freeform 95"/>
              <p:cNvSpPr>
                <a:spLocks noEditPoints="1"/>
              </p:cNvSpPr>
              <p:nvPr/>
            </p:nvSpPr>
            <p:spPr bwMode="auto">
              <a:xfrm>
                <a:off x="5939737" y="3158873"/>
                <a:ext cx="387324" cy="242170"/>
              </a:xfrm>
              <a:custGeom>
                <a:avLst/>
                <a:gdLst>
                  <a:gd name="T0" fmla="*/ 350 w 523"/>
                  <a:gd name="T1" fmla="*/ 327 h 327"/>
                  <a:gd name="T2" fmla="*/ 523 w 523"/>
                  <a:gd name="T3" fmla="*/ 327 h 327"/>
                  <a:gd name="T4" fmla="*/ 523 w 523"/>
                  <a:gd name="T5" fmla="*/ 0 h 327"/>
                  <a:gd name="T6" fmla="*/ 260 w 523"/>
                  <a:gd name="T7" fmla="*/ 0 h 327"/>
                  <a:gd name="T8" fmla="*/ 260 w 523"/>
                  <a:gd name="T9" fmla="*/ 40 h 327"/>
                  <a:gd name="T10" fmla="*/ 476 w 523"/>
                  <a:gd name="T11" fmla="*/ 40 h 327"/>
                  <a:gd name="T12" fmla="*/ 476 w 523"/>
                  <a:gd name="T13" fmla="*/ 286 h 327"/>
                  <a:gd name="T14" fmla="*/ 348 w 523"/>
                  <a:gd name="T15" fmla="*/ 286 h 327"/>
                  <a:gd name="T16" fmla="*/ 260 w 523"/>
                  <a:gd name="T17" fmla="*/ 286 h 327"/>
                  <a:gd name="T18" fmla="*/ 260 w 523"/>
                  <a:gd name="T19" fmla="*/ 327 h 327"/>
                  <a:gd name="T20" fmla="*/ 350 w 523"/>
                  <a:gd name="T21" fmla="*/ 327 h 327"/>
                  <a:gd name="T22" fmla="*/ 260 w 523"/>
                  <a:gd name="T23" fmla="*/ 0 h 327"/>
                  <a:gd name="T24" fmla="*/ 0 w 523"/>
                  <a:gd name="T25" fmla="*/ 0 h 327"/>
                  <a:gd name="T26" fmla="*/ 0 w 523"/>
                  <a:gd name="T27" fmla="*/ 327 h 327"/>
                  <a:gd name="T28" fmla="*/ 173 w 523"/>
                  <a:gd name="T29" fmla="*/ 327 h 327"/>
                  <a:gd name="T30" fmla="*/ 260 w 523"/>
                  <a:gd name="T31" fmla="*/ 327 h 327"/>
                  <a:gd name="T32" fmla="*/ 260 w 523"/>
                  <a:gd name="T33" fmla="*/ 286 h 327"/>
                  <a:gd name="T34" fmla="*/ 173 w 523"/>
                  <a:gd name="T35" fmla="*/ 286 h 327"/>
                  <a:gd name="T36" fmla="*/ 48 w 523"/>
                  <a:gd name="T37" fmla="*/ 286 h 327"/>
                  <a:gd name="T38" fmla="*/ 48 w 523"/>
                  <a:gd name="T39" fmla="*/ 286 h 327"/>
                  <a:gd name="T40" fmla="*/ 48 w 523"/>
                  <a:gd name="T41" fmla="*/ 40 h 327"/>
                  <a:gd name="T42" fmla="*/ 260 w 523"/>
                  <a:gd name="T43" fmla="*/ 40 h 327"/>
                  <a:gd name="T44" fmla="*/ 260 w 523"/>
                  <a:gd name="T45" fmla="*/ 0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23" h="327">
                    <a:moveTo>
                      <a:pt x="350" y="327"/>
                    </a:moveTo>
                    <a:lnTo>
                      <a:pt x="523" y="327"/>
                    </a:lnTo>
                    <a:lnTo>
                      <a:pt x="523" y="0"/>
                    </a:lnTo>
                    <a:lnTo>
                      <a:pt x="260" y="0"/>
                    </a:lnTo>
                    <a:lnTo>
                      <a:pt x="260" y="40"/>
                    </a:lnTo>
                    <a:lnTo>
                      <a:pt x="476" y="40"/>
                    </a:lnTo>
                    <a:lnTo>
                      <a:pt x="476" y="286"/>
                    </a:lnTo>
                    <a:lnTo>
                      <a:pt x="348" y="286"/>
                    </a:lnTo>
                    <a:lnTo>
                      <a:pt x="260" y="286"/>
                    </a:lnTo>
                    <a:lnTo>
                      <a:pt x="260" y="327"/>
                    </a:lnTo>
                    <a:lnTo>
                      <a:pt x="350" y="327"/>
                    </a:lnTo>
                    <a:close/>
                    <a:moveTo>
                      <a:pt x="260" y="0"/>
                    </a:moveTo>
                    <a:lnTo>
                      <a:pt x="0" y="0"/>
                    </a:lnTo>
                    <a:lnTo>
                      <a:pt x="0" y="327"/>
                    </a:lnTo>
                    <a:lnTo>
                      <a:pt x="173" y="327"/>
                    </a:lnTo>
                    <a:lnTo>
                      <a:pt x="260" y="327"/>
                    </a:lnTo>
                    <a:lnTo>
                      <a:pt x="260" y="286"/>
                    </a:lnTo>
                    <a:lnTo>
                      <a:pt x="173" y="286"/>
                    </a:lnTo>
                    <a:lnTo>
                      <a:pt x="48" y="286"/>
                    </a:lnTo>
                    <a:lnTo>
                      <a:pt x="48" y="286"/>
                    </a:lnTo>
                    <a:lnTo>
                      <a:pt x="48" y="40"/>
                    </a:lnTo>
                    <a:lnTo>
                      <a:pt x="260" y="40"/>
                    </a:lnTo>
                    <a:lnTo>
                      <a:pt x="26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sp>
            <p:nvSpPr>
              <p:cNvPr id="63" name="Freeform 96"/>
              <p:cNvSpPr>
                <a:spLocks/>
              </p:cNvSpPr>
              <p:nvPr/>
            </p:nvSpPr>
            <p:spPr bwMode="auto">
              <a:xfrm>
                <a:off x="6038234" y="3470656"/>
                <a:ext cx="191070" cy="19255"/>
              </a:xfrm>
              <a:custGeom>
                <a:avLst/>
                <a:gdLst>
                  <a:gd name="T0" fmla="*/ 0 w 258"/>
                  <a:gd name="T1" fmla="*/ 0 h 26"/>
                  <a:gd name="T2" fmla="*/ 0 w 258"/>
                  <a:gd name="T3" fmla="*/ 26 h 26"/>
                  <a:gd name="T4" fmla="*/ 258 w 258"/>
                  <a:gd name="T5" fmla="*/ 26 h 26"/>
                  <a:gd name="T6" fmla="*/ 258 w 258"/>
                  <a:gd name="T7" fmla="*/ 0 h 26"/>
                  <a:gd name="T8" fmla="*/ 222 w 258"/>
                  <a:gd name="T9" fmla="*/ 0 h 26"/>
                  <a:gd name="T10" fmla="*/ 35 w 258"/>
                  <a:gd name="T11" fmla="*/ 0 h 26"/>
                  <a:gd name="T12" fmla="*/ 0 w 258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8" h="26">
                    <a:moveTo>
                      <a:pt x="0" y="0"/>
                    </a:moveTo>
                    <a:lnTo>
                      <a:pt x="0" y="26"/>
                    </a:lnTo>
                    <a:lnTo>
                      <a:pt x="258" y="26"/>
                    </a:lnTo>
                    <a:lnTo>
                      <a:pt x="258" y="0"/>
                    </a:lnTo>
                    <a:lnTo>
                      <a:pt x="222" y="0"/>
                    </a:lnTo>
                    <a:lnTo>
                      <a:pt x="3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47" name="Group 63"/>
            <p:cNvGrpSpPr/>
            <p:nvPr/>
          </p:nvGrpSpPr>
          <p:grpSpPr>
            <a:xfrm>
              <a:off x="6083278" y="4264424"/>
              <a:ext cx="731694" cy="731598"/>
              <a:chOff x="4223811" y="3178128"/>
              <a:chExt cx="508038" cy="508038"/>
            </a:xfrm>
          </p:grpSpPr>
          <p:sp>
            <p:nvSpPr>
              <p:cNvPr id="65" name="Freeform 97"/>
              <p:cNvSpPr>
                <a:spLocks noEditPoints="1"/>
              </p:cNvSpPr>
              <p:nvPr/>
            </p:nvSpPr>
            <p:spPr bwMode="auto">
              <a:xfrm>
                <a:off x="4223811" y="3178128"/>
                <a:ext cx="508038" cy="508038"/>
              </a:xfrm>
              <a:custGeom>
                <a:avLst/>
                <a:gdLst>
                  <a:gd name="T0" fmla="*/ 145 w 290"/>
                  <a:gd name="T1" fmla="*/ 0 h 290"/>
                  <a:gd name="T2" fmla="*/ 248 w 290"/>
                  <a:gd name="T3" fmla="*/ 42 h 290"/>
                  <a:gd name="T4" fmla="*/ 290 w 290"/>
                  <a:gd name="T5" fmla="*/ 145 h 290"/>
                  <a:gd name="T6" fmla="*/ 248 w 290"/>
                  <a:gd name="T7" fmla="*/ 248 h 290"/>
                  <a:gd name="T8" fmla="*/ 145 w 290"/>
                  <a:gd name="T9" fmla="*/ 290 h 290"/>
                  <a:gd name="T10" fmla="*/ 145 w 290"/>
                  <a:gd name="T11" fmla="*/ 266 h 290"/>
                  <a:gd name="T12" fmla="*/ 231 w 290"/>
                  <a:gd name="T13" fmla="*/ 231 h 290"/>
                  <a:gd name="T14" fmla="*/ 266 w 290"/>
                  <a:gd name="T15" fmla="*/ 145 h 290"/>
                  <a:gd name="T16" fmla="*/ 231 w 290"/>
                  <a:gd name="T17" fmla="*/ 59 h 290"/>
                  <a:gd name="T18" fmla="*/ 145 w 290"/>
                  <a:gd name="T19" fmla="*/ 24 h 290"/>
                  <a:gd name="T20" fmla="*/ 145 w 290"/>
                  <a:gd name="T21" fmla="*/ 0 h 290"/>
                  <a:gd name="T22" fmla="*/ 145 w 290"/>
                  <a:gd name="T23" fmla="*/ 290 h 290"/>
                  <a:gd name="T24" fmla="*/ 42 w 290"/>
                  <a:gd name="T25" fmla="*/ 248 h 290"/>
                  <a:gd name="T26" fmla="*/ 0 w 290"/>
                  <a:gd name="T27" fmla="*/ 145 h 290"/>
                  <a:gd name="T28" fmla="*/ 42 w 290"/>
                  <a:gd name="T29" fmla="*/ 42 h 290"/>
                  <a:gd name="T30" fmla="*/ 145 w 290"/>
                  <a:gd name="T31" fmla="*/ 0 h 290"/>
                  <a:gd name="T32" fmla="*/ 145 w 290"/>
                  <a:gd name="T33" fmla="*/ 24 h 290"/>
                  <a:gd name="T34" fmla="*/ 59 w 290"/>
                  <a:gd name="T35" fmla="*/ 59 h 290"/>
                  <a:gd name="T36" fmla="*/ 24 w 290"/>
                  <a:gd name="T37" fmla="*/ 145 h 290"/>
                  <a:gd name="T38" fmla="*/ 59 w 290"/>
                  <a:gd name="T39" fmla="*/ 231 h 290"/>
                  <a:gd name="T40" fmla="*/ 145 w 290"/>
                  <a:gd name="T41" fmla="*/ 266 h 290"/>
                  <a:gd name="T42" fmla="*/ 145 w 290"/>
                  <a:gd name="T43" fmla="*/ 2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90" h="290">
                    <a:moveTo>
                      <a:pt x="145" y="0"/>
                    </a:moveTo>
                    <a:cubicBezTo>
                      <a:pt x="185" y="0"/>
                      <a:pt x="222" y="16"/>
                      <a:pt x="248" y="42"/>
                    </a:cubicBezTo>
                    <a:cubicBezTo>
                      <a:pt x="274" y="68"/>
                      <a:pt x="290" y="105"/>
                      <a:pt x="290" y="145"/>
                    </a:cubicBezTo>
                    <a:cubicBezTo>
                      <a:pt x="290" y="185"/>
                      <a:pt x="274" y="221"/>
                      <a:pt x="248" y="248"/>
                    </a:cubicBezTo>
                    <a:cubicBezTo>
                      <a:pt x="222" y="274"/>
                      <a:pt x="185" y="290"/>
                      <a:pt x="145" y="290"/>
                    </a:cubicBezTo>
                    <a:cubicBezTo>
                      <a:pt x="145" y="266"/>
                      <a:pt x="145" y="266"/>
                      <a:pt x="145" y="266"/>
                    </a:cubicBezTo>
                    <a:cubicBezTo>
                      <a:pt x="179" y="266"/>
                      <a:pt x="209" y="252"/>
                      <a:pt x="231" y="231"/>
                    </a:cubicBezTo>
                    <a:cubicBezTo>
                      <a:pt x="253" y="209"/>
                      <a:pt x="266" y="178"/>
                      <a:pt x="266" y="145"/>
                    </a:cubicBezTo>
                    <a:cubicBezTo>
                      <a:pt x="266" y="111"/>
                      <a:pt x="253" y="81"/>
                      <a:pt x="231" y="59"/>
                    </a:cubicBezTo>
                    <a:cubicBezTo>
                      <a:pt x="209" y="37"/>
                      <a:pt x="179" y="24"/>
                      <a:pt x="145" y="24"/>
                    </a:cubicBezTo>
                    <a:lnTo>
                      <a:pt x="145" y="0"/>
                    </a:lnTo>
                    <a:close/>
                    <a:moveTo>
                      <a:pt x="145" y="290"/>
                    </a:moveTo>
                    <a:cubicBezTo>
                      <a:pt x="105" y="290"/>
                      <a:pt x="69" y="274"/>
                      <a:pt x="42" y="248"/>
                    </a:cubicBezTo>
                    <a:cubicBezTo>
                      <a:pt x="16" y="221"/>
                      <a:pt x="0" y="185"/>
                      <a:pt x="0" y="145"/>
                    </a:cubicBezTo>
                    <a:cubicBezTo>
                      <a:pt x="0" y="105"/>
                      <a:pt x="16" y="68"/>
                      <a:pt x="42" y="42"/>
                    </a:cubicBezTo>
                    <a:cubicBezTo>
                      <a:pt x="69" y="16"/>
                      <a:pt x="105" y="0"/>
                      <a:pt x="145" y="0"/>
                    </a:cubicBezTo>
                    <a:cubicBezTo>
                      <a:pt x="145" y="24"/>
                      <a:pt x="145" y="24"/>
                      <a:pt x="145" y="24"/>
                    </a:cubicBezTo>
                    <a:cubicBezTo>
                      <a:pt x="112" y="24"/>
                      <a:pt x="81" y="37"/>
                      <a:pt x="59" y="59"/>
                    </a:cubicBezTo>
                    <a:cubicBezTo>
                      <a:pt x="38" y="81"/>
                      <a:pt x="24" y="111"/>
                      <a:pt x="24" y="145"/>
                    </a:cubicBezTo>
                    <a:cubicBezTo>
                      <a:pt x="24" y="178"/>
                      <a:pt x="38" y="209"/>
                      <a:pt x="59" y="231"/>
                    </a:cubicBezTo>
                    <a:cubicBezTo>
                      <a:pt x="81" y="252"/>
                      <a:pt x="112" y="266"/>
                      <a:pt x="145" y="266"/>
                    </a:cubicBezTo>
                    <a:lnTo>
                      <a:pt x="145" y="29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49" name="Group 65"/>
              <p:cNvGrpSpPr/>
              <p:nvPr/>
            </p:nvGrpSpPr>
            <p:grpSpPr>
              <a:xfrm>
                <a:off x="4245289" y="3199604"/>
                <a:ext cx="465825" cy="465825"/>
                <a:chOff x="4245289" y="3199604"/>
                <a:chExt cx="465825" cy="465825"/>
              </a:xfrm>
            </p:grpSpPr>
            <p:sp>
              <p:nvSpPr>
                <p:cNvPr id="67" name="Oval 98"/>
                <p:cNvSpPr>
                  <a:spLocks noChangeArrowheads="1"/>
                </p:cNvSpPr>
                <p:nvPr/>
              </p:nvSpPr>
              <p:spPr bwMode="auto">
                <a:xfrm>
                  <a:off x="4245289" y="3199604"/>
                  <a:ext cx="465825" cy="465825"/>
                </a:xfrm>
                <a:prstGeom prst="ellipse">
                  <a:avLst/>
                </a:prstGeom>
                <a:solidFill>
                  <a:srgbClr val="00AEEF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68" name="Freeform 99"/>
                <p:cNvSpPr>
                  <a:spLocks noEditPoints="1"/>
                </p:cNvSpPr>
                <p:nvPr/>
              </p:nvSpPr>
              <p:spPr bwMode="auto">
                <a:xfrm>
                  <a:off x="4334159" y="3274403"/>
                  <a:ext cx="288826" cy="270312"/>
                </a:xfrm>
                <a:custGeom>
                  <a:avLst/>
                  <a:gdLst>
                    <a:gd name="T0" fmla="*/ 148 w 165"/>
                    <a:gd name="T1" fmla="*/ 25 h 154"/>
                    <a:gd name="T2" fmla="*/ 123 w 165"/>
                    <a:gd name="T3" fmla="*/ 0 h 154"/>
                    <a:gd name="T4" fmla="*/ 82 w 165"/>
                    <a:gd name="T5" fmla="*/ 0 h 154"/>
                    <a:gd name="T6" fmla="*/ 82 w 165"/>
                    <a:gd name="T7" fmla="*/ 20 h 154"/>
                    <a:gd name="T8" fmla="*/ 123 w 165"/>
                    <a:gd name="T9" fmla="*/ 20 h 154"/>
                    <a:gd name="T10" fmla="*/ 128 w 165"/>
                    <a:gd name="T11" fmla="*/ 25 h 154"/>
                    <a:gd name="T12" fmla="*/ 128 w 165"/>
                    <a:gd name="T13" fmla="*/ 66 h 154"/>
                    <a:gd name="T14" fmla="*/ 82 w 165"/>
                    <a:gd name="T15" fmla="*/ 66 h 154"/>
                    <a:gd name="T16" fmla="*/ 82 w 165"/>
                    <a:gd name="T17" fmla="*/ 85 h 154"/>
                    <a:gd name="T18" fmla="*/ 82 w 165"/>
                    <a:gd name="T19" fmla="*/ 85 h 154"/>
                    <a:gd name="T20" fmla="*/ 97 w 165"/>
                    <a:gd name="T21" fmla="*/ 100 h 154"/>
                    <a:gd name="T22" fmla="*/ 91 w 165"/>
                    <a:gd name="T23" fmla="*/ 112 h 154"/>
                    <a:gd name="T24" fmla="*/ 89 w 165"/>
                    <a:gd name="T25" fmla="*/ 114 h 154"/>
                    <a:gd name="T26" fmla="*/ 89 w 165"/>
                    <a:gd name="T27" fmla="*/ 132 h 154"/>
                    <a:gd name="T28" fmla="*/ 89 w 165"/>
                    <a:gd name="T29" fmla="*/ 136 h 154"/>
                    <a:gd name="T30" fmla="*/ 89 w 165"/>
                    <a:gd name="T31" fmla="*/ 136 h 154"/>
                    <a:gd name="T32" fmla="*/ 82 w 165"/>
                    <a:gd name="T33" fmla="*/ 136 h 154"/>
                    <a:gd name="T34" fmla="*/ 82 w 165"/>
                    <a:gd name="T35" fmla="*/ 154 h 154"/>
                    <a:gd name="T36" fmla="*/ 165 w 165"/>
                    <a:gd name="T37" fmla="*/ 154 h 154"/>
                    <a:gd name="T38" fmla="*/ 165 w 165"/>
                    <a:gd name="T39" fmla="*/ 66 h 154"/>
                    <a:gd name="T40" fmla="*/ 148 w 165"/>
                    <a:gd name="T41" fmla="*/ 66 h 154"/>
                    <a:gd name="T42" fmla="*/ 148 w 165"/>
                    <a:gd name="T43" fmla="*/ 25 h 154"/>
                    <a:gd name="T44" fmla="*/ 82 w 165"/>
                    <a:gd name="T45" fmla="*/ 0 h 154"/>
                    <a:gd name="T46" fmla="*/ 41 w 165"/>
                    <a:gd name="T47" fmla="*/ 0 h 154"/>
                    <a:gd name="T48" fmla="*/ 16 w 165"/>
                    <a:gd name="T49" fmla="*/ 25 h 154"/>
                    <a:gd name="T50" fmla="*/ 16 w 165"/>
                    <a:gd name="T51" fmla="*/ 66 h 154"/>
                    <a:gd name="T52" fmla="*/ 0 w 165"/>
                    <a:gd name="T53" fmla="*/ 66 h 154"/>
                    <a:gd name="T54" fmla="*/ 0 w 165"/>
                    <a:gd name="T55" fmla="*/ 154 h 154"/>
                    <a:gd name="T56" fmla="*/ 82 w 165"/>
                    <a:gd name="T57" fmla="*/ 154 h 154"/>
                    <a:gd name="T58" fmla="*/ 82 w 165"/>
                    <a:gd name="T59" fmla="*/ 136 h 154"/>
                    <a:gd name="T60" fmla="*/ 76 w 165"/>
                    <a:gd name="T61" fmla="*/ 136 h 154"/>
                    <a:gd name="T62" fmla="*/ 76 w 165"/>
                    <a:gd name="T63" fmla="*/ 132 h 154"/>
                    <a:gd name="T64" fmla="*/ 76 w 165"/>
                    <a:gd name="T65" fmla="*/ 114 h 154"/>
                    <a:gd name="T66" fmla="*/ 73 w 165"/>
                    <a:gd name="T67" fmla="*/ 112 h 154"/>
                    <a:gd name="T68" fmla="*/ 67 w 165"/>
                    <a:gd name="T69" fmla="*/ 100 h 154"/>
                    <a:gd name="T70" fmla="*/ 82 w 165"/>
                    <a:gd name="T71" fmla="*/ 85 h 154"/>
                    <a:gd name="T72" fmla="*/ 82 w 165"/>
                    <a:gd name="T73" fmla="*/ 66 h 154"/>
                    <a:gd name="T74" fmla="*/ 36 w 165"/>
                    <a:gd name="T75" fmla="*/ 66 h 154"/>
                    <a:gd name="T76" fmla="*/ 36 w 165"/>
                    <a:gd name="T77" fmla="*/ 66 h 154"/>
                    <a:gd name="T78" fmla="*/ 36 w 165"/>
                    <a:gd name="T79" fmla="*/ 25 h 154"/>
                    <a:gd name="T80" fmla="*/ 41 w 165"/>
                    <a:gd name="T81" fmla="*/ 20 h 154"/>
                    <a:gd name="T82" fmla="*/ 82 w 165"/>
                    <a:gd name="T83" fmla="*/ 20 h 154"/>
                    <a:gd name="T84" fmla="*/ 82 w 165"/>
                    <a:gd name="T85" fmla="*/ 0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65" h="154">
                      <a:moveTo>
                        <a:pt x="148" y="25"/>
                      </a:moveTo>
                      <a:cubicBezTo>
                        <a:pt x="148" y="11"/>
                        <a:pt x="137" y="0"/>
                        <a:pt x="123" y="0"/>
                      </a:cubicBezTo>
                      <a:cubicBezTo>
                        <a:pt x="82" y="0"/>
                        <a:pt x="82" y="0"/>
                        <a:pt x="82" y="0"/>
                      </a:cubicBezTo>
                      <a:cubicBezTo>
                        <a:pt x="82" y="20"/>
                        <a:pt x="82" y="20"/>
                        <a:pt x="82" y="20"/>
                      </a:cubicBezTo>
                      <a:cubicBezTo>
                        <a:pt x="123" y="20"/>
                        <a:pt x="123" y="20"/>
                        <a:pt x="123" y="20"/>
                      </a:cubicBezTo>
                      <a:cubicBezTo>
                        <a:pt x="126" y="20"/>
                        <a:pt x="128" y="22"/>
                        <a:pt x="128" y="25"/>
                      </a:cubicBezTo>
                      <a:cubicBezTo>
                        <a:pt x="128" y="66"/>
                        <a:pt x="128" y="66"/>
                        <a:pt x="128" y="66"/>
                      </a:cubicBezTo>
                      <a:cubicBezTo>
                        <a:pt x="82" y="66"/>
                        <a:pt x="82" y="66"/>
                        <a:pt x="82" y="66"/>
                      </a:cubicBezTo>
                      <a:cubicBezTo>
                        <a:pt x="82" y="85"/>
                        <a:pt x="82" y="85"/>
                        <a:pt x="82" y="85"/>
                      </a:cubicBezTo>
                      <a:cubicBezTo>
                        <a:pt x="82" y="85"/>
                        <a:pt x="82" y="85"/>
                        <a:pt x="82" y="85"/>
                      </a:cubicBezTo>
                      <a:cubicBezTo>
                        <a:pt x="90" y="85"/>
                        <a:pt x="97" y="92"/>
                        <a:pt x="97" y="100"/>
                      </a:cubicBezTo>
                      <a:cubicBezTo>
                        <a:pt x="97" y="105"/>
                        <a:pt x="95" y="110"/>
                        <a:pt x="91" y="112"/>
                      </a:cubicBezTo>
                      <a:cubicBezTo>
                        <a:pt x="90" y="113"/>
                        <a:pt x="89" y="113"/>
                        <a:pt x="89" y="114"/>
                      </a:cubicBezTo>
                      <a:cubicBezTo>
                        <a:pt x="89" y="132"/>
                        <a:pt x="89" y="132"/>
                        <a:pt x="89" y="132"/>
                      </a:cubicBezTo>
                      <a:cubicBezTo>
                        <a:pt x="89" y="136"/>
                        <a:pt x="89" y="136"/>
                        <a:pt x="89" y="136"/>
                      </a:cubicBezTo>
                      <a:cubicBezTo>
                        <a:pt x="89" y="136"/>
                        <a:pt x="89" y="136"/>
                        <a:pt x="89" y="136"/>
                      </a:cubicBezTo>
                      <a:cubicBezTo>
                        <a:pt x="82" y="136"/>
                        <a:pt x="82" y="136"/>
                        <a:pt x="82" y="136"/>
                      </a:cubicBezTo>
                      <a:cubicBezTo>
                        <a:pt x="82" y="154"/>
                        <a:pt x="82" y="154"/>
                        <a:pt x="82" y="154"/>
                      </a:cubicBezTo>
                      <a:cubicBezTo>
                        <a:pt x="165" y="154"/>
                        <a:pt x="165" y="154"/>
                        <a:pt x="165" y="154"/>
                      </a:cubicBezTo>
                      <a:cubicBezTo>
                        <a:pt x="165" y="66"/>
                        <a:pt x="165" y="66"/>
                        <a:pt x="165" y="66"/>
                      </a:cubicBezTo>
                      <a:cubicBezTo>
                        <a:pt x="148" y="66"/>
                        <a:pt x="148" y="66"/>
                        <a:pt x="148" y="66"/>
                      </a:cubicBezTo>
                      <a:lnTo>
                        <a:pt x="148" y="25"/>
                      </a:lnTo>
                      <a:close/>
                      <a:moveTo>
                        <a:pt x="82" y="0"/>
                      </a:move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27" y="0"/>
                        <a:pt x="16" y="11"/>
                        <a:pt x="16" y="25"/>
                      </a:cubicBezTo>
                      <a:cubicBezTo>
                        <a:pt x="16" y="66"/>
                        <a:pt x="16" y="66"/>
                        <a:pt x="16" y="66"/>
                      </a:cubicBezTo>
                      <a:cubicBezTo>
                        <a:pt x="0" y="66"/>
                        <a:pt x="0" y="66"/>
                        <a:pt x="0" y="66"/>
                      </a:cubicBezTo>
                      <a:cubicBezTo>
                        <a:pt x="0" y="154"/>
                        <a:pt x="0" y="154"/>
                        <a:pt x="0" y="154"/>
                      </a:cubicBezTo>
                      <a:cubicBezTo>
                        <a:pt x="82" y="154"/>
                        <a:pt x="82" y="154"/>
                        <a:pt x="82" y="154"/>
                      </a:cubicBezTo>
                      <a:cubicBezTo>
                        <a:pt x="82" y="136"/>
                        <a:pt x="82" y="136"/>
                        <a:pt x="82" y="136"/>
                      </a:cubicBezTo>
                      <a:cubicBezTo>
                        <a:pt x="76" y="136"/>
                        <a:pt x="76" y="136"/>
                        <a:pt x="76" y="136"/>
                      </a:cubicBezTo>
                      <a:cubicBezTo>
                        <a:pt x="76" y="132"/>
                        <a:pt x="76" y="132"/>
                        <a:pt x="76" y="132"/>
                      </a:cubicBezTo>
                      <a:cubicBezTo>
                        <a:pt x="76" y="114"/>
                        <a:pt x="76" y="114"/>
                        <a:pt x="76" y="114"/>
                      </a:cubicBezTo>
                      <a:cubicBezTo>
                        <a:pt x="75" y="113"/>
                        <a:pt x="74" y="113"/>
                        <a:pt x="73" y="112"/>
                      </a:cubicBezTo>
                      <a:cubicBezTo>
                        <a:pt x="70" y="110"/>
                        <a:pt x="67" y="105"/>
                        <a:pt x="67" y="100"/>
                      </a:cubicBezTo>
                      <a:cubicBezTo>
                        <a:pt x="67" y="92"/>
                        <a:pt x="74" y="85"/>
                        <a:pt x="82" y="85"/>
                      </a:cubicBezTo>
                      <a:cubicBezTo>
                        <a:pt x="82" y="66"/>
                        <a:pt x="82" y="66"/>
                        <a:pt x="82" y="66"/>
                      </a:cubicBezTo>
                      <a:cubicBezTo>
                        <a:pt x="36" y="66"/>
                        <a:pt x="36" y="66"/>
                        <a:pt x="36" y="66"/>
                      </a:cubicBezTo>
                      <a:cubicBezTo>
                        <a:pt x="36" y="66"/>
                        <a:pt x="36" y="66"/>
                        <a:pt x="36" y="66"/>
                      </a:cubicBezTo>
                      <a:cubicBezTo>
                        <a:pt x="36" y="25"/>
                        <a:pt x="36" y="25"/>
                        <a:pt x="36" y="25"/>
                      </a:cubicBezTo>
                      <a:cubicBezTo>
                        <a:pt x="36" y="22"/>
                        <a:pt x="38" y="20"/>
                        <a:pt x="41" y="20"/>
                      </a:cubicBezTo>
                      <a:cubicBezTo>
                        <a:pt x="82" y="20"/>
                        <a:pt x="82" y="20"/>
                        <a:pt x="82" y="20"/>
                      </a:cubicBezTo>
                      <a:lnTo>
                        <a:pt x="8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</p:grpSp>
        </p:grpSp>
        <p:grpSp>
          <p:nvGrpSpPr>
            <p:cNvPr id="52" name="Group 68"/>
            <p:cNvGrpSpPr/>
            <p:nvPr/>
          </p:nvGrpSpPr>
          <p:grpSpPr>
            <a:xfrm>
              <a:off x="10915018" y="3637341"/>
              <a:ext cx="550371" cy="549232"/>
              <a:chOff x="7578640" y="2742667"/>
              <a:chExt cx="382140" cy="381399"/>
            </a:xfrm>
          </p:grpSpPr>
          <p:sp>
            <p:nvSpPr>
              <p:cNvPr id="70" name="Freeform 103"/>
              <p:cNvSpPr>
                <a:spLocks noEditPoints="1"/>
              </p:cNvSpPr>
              <p:nvPr/>
            </p:nvSpPr>
            <p:spPr bwMode="auto">
              <a:xfrm>
                <a:off x="7578640" y="2742667"/>
                <a:ext cx="382140" cy="381399"/>
              </a:xfrm>
              <a:custGeom>
                <a:avLst/>
                <a:gdLst>
                  <a:gd name="T0" fmla="*/ 109 w 218"/>
                  <a:gd name="T1" fmla="*/ 0 h 218"/>
                  <a:gd name="T2" fmla="*/ 186 w 218"/>
                  <a:gd name="T3" fmla="*/ 32 h 218"/>
                  <a:gd name="T4" fmla="*/ 218 w 218"/>
                  <a:gd name="T5" fmla="*/ 109 h 218"/>
                  <a:gd name="T6" fmla="*/ 186 w 218"/>
                  <a:gd name="T7" fmla="*/ 186 h 218"/>
                  <a:gd name="T8" fmla="*/ 109 w 218"/>
                  <a:gd name="T9" fmla="*/ 218 h 218"/>
                  <a:gd name="T10" fmla="*/ 109 w 218"/>
                  <a:gd name="T11" fmla="*/ 218 h 218"/>
                  <a:gd name="T12" fmla="*/ 109 w 218"/>
                  <a:gd name="T13" fmla="*/ 194 h 218"/>
                  <a:gd name="T14" fmla="*/ 109 w 218"/>
                  <a:gd name="T15" fmla="*/ 194 h 218"/>
                  <a:gd name="T16" fmla="*/ 169 w 218"/>
                  <a:gd name="T17" fmla="*/ 169 h 218"/>
                  <a:gd name="T18" fmla="*/ 194 w 218"/>
                  <a:gd name="T19" fmla="*/ 109 h 218"/>
                  <a:gd name="T20" fmla="*/ 169 w 218"/>
                  <a:gd name="T21" fmla="*/ 49 h 218"/>
                  <a:gd name="T22" fmla="*/ 109 w 218"/>
                  <a:gd name="T23" fmla="*/ 24 h 218"/>
                  <a:gd name="T24" fmla="*/ 109 w 218"/>
                  <a:gd name="T25" fmla="*/ 24 h 218"/>
                  <a:gd name="T26" fmla="*/ 109 w 218"/>
                  <a:gd name="T27" fmla="*/ 0 h 218"/>
                  <a:gd name="T28" fmla="*/ 109 w 218"/>
                  <a:gd name="T29" fmla="*/ 218 h 218"/>
                  <a:gd name="T30" fmla="*/ 32 w 218"/>
                  <a:gd name="T31" fmla="*/ 186 h 218"/>
                  <a:gd name="T32" fmla="*/ 0 w 218"/>
                  <a:gd name="T33" fmla="*/ 109 h 218"/>
                  <a:gd name="T34" fmla="*/ 32 w 218"/>
                  <a:gd name="T35" fmla="*/ 32 h 218"/>
                  <a:gd name="T36" fmla="*/ 109 w 218"/>
                  <a:gd name="T37" fmla="*/ 0 h 218"/>
                  <a:gd name="T38" fmla="*/ 109 w 218"/>
                  <a:gd name="T39" fmla="*/ 24 h 218"/>
                  <a:gd name="T40" fmla="*/ 49 w 218"/>
                  <a:gd name="T41" fmla="*/ 49 h 218"/>
                  <a:gd name="T42" fmla="*/ 24 w 218"/>
                  <a:gd name="T43" fmla="*/ 109 h 218"/>
                  <a:gd name="T44" fmla="*/ 49 w 218"/>
                  <a:gd name="T45" fmla="*/ 169 h 218"/>
                  <a:gd name="T46" fmla="*/ 109 w 218"/>
                  <a:gd name="T47" fmla="*/ 194 h 218"/>
                  <a:gd name="T48" fmla="*/ 109 w 218"/>
                  <a:gd name="T49" fmla="*/ 21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8" h="218">
                    <a:moveTo>
                      <a:pt x="109" y="0"/>
                    </a:moveTo>
                    <a:cubicBezTo>
                      <a:pt x="139" y="0"/>
                      <a:pt x="166" y="12"/>
                      <a:pt x="186" y="32"/>
                    </a:cubicBezTo>
                    <a:cubicBezTo>
                      <a:pt x="205" y="52"/>
                      <a:pt x="218" y="79"/>
                      <a:pt x="218" y="109"/>
                    </a:cubicBezTo>
                    <a:cubicBezTo>
                      <a:pt x="218" y="139"/>
                      <a:pt x="205" y="166"/>
                      <a:pt x="186" y="186"/>
                    </a:cubicBezTo>
                    <a:cubicBezTo>
                      <a:pt x="166" y="206"/>
                      <a:pt x="139" y="218"/>
                      <a:pt x="109" y="218"/>
                    </a:cubicBezTo>
                    <a:cubicBezTo>
                      <a:pt x="109" y="218"/>
                      <a:pt x="109" y="218"/>
                      <a:pt x="109" y="218"/>
                    </a:cubicBezTo>
                    <a:cubicBezTo>
                      <a:pt x="109" y="194"/>
                      <a:pt x="109" y="194"/>
                      <a:pt x="109" y="194"/>
                    </a:cubicBezTo>
                    <a:cubicBezTo>
                      <a:pt x="109" y="194"/>
                      <a:pt x="109" y="194"/>
                      <a:pt x="109" y="194"/>
                    </a:cubicBezTo>
                    <a:cubicBezTo>
                      <a:pt x="132" y="194"/>
                      <a:pt x="153" y="184"/>
                      <a:pt x="169" y="169"/>
                    </a:cubicBezTo>
                    <a:cubicBezTo>
                      <a:pt x="184" y="154"/>
                      <a:pt x="194" y="132"/>
                      <a:pt x="194" y="109"/>
                    </a:cubicBezTo>
                    <a:cubicBezTo>
                      <a:pt x="194" y="86"/>
                      <a:pt x="184" y="64"/>
                      <a:pt x="169" y="49"/>
                    </a:cubicBezTo>
                    <a:cubicBezTo>
                      <a:pt x="153" y="34"/>
                      <a:pt x="132" y="24"/>
                      <a:pt x="109" y="24"/>
                    </a:cubicBezTo>
                    <a:cubicBezTo>
                      <a:pt x="109" y="24"/>
                      <a:pt x="109" y="24"/>
                      <a:pt x="109" y="24"/>
                    </a:cubicBezTo>
                    <a:cubicBezTo>
                      <a:pt x="109" y="0"/>
                      <a:pt x="109" y="0"/>
                      <a:pt x="109" y="0"/>
                    </a:cubicBezTo>
                    <a:close/>
                    <a:moveTo>
                      <a:pt x="109" y="218"/>
                    </a:moveTo>
                    <a:cubicBezTo>
                      <a:pt x="79" y="218"/>
                      <a:pt x="51" y="206"/>
                      <a:pt x="32" y="186"/>
                    </a:cubicBezTo>
                    <a:cubicBezTo>
                      <a:pt x="12" y="166"/>
                      <a:pt x="0" y="139"/>
                      <a:pt x="0" y="109"/>
                    </a:cubicBezTo>
                    <a:cubicBezTo>
                      <a:pt x="0" y="79"/>
                      <a:pt x="12" y="52"/>
                      <a:pt x="32" y="32"/>
                    </a:cubicBezTo>
                    <a:cubicBezTo>
                      <a:pt x="51" y="12"/>
                      <a:pt x="79" y="0"/>
                      <a:pt x="109" y="0"/>
                    </a:cubicBezTo>
                    <a:cubicBezTo>
                      <a:pt x="109" y="24"/>
                      <a:pt x="109" y="24"/>
                      <a:pt x="109" y="24"/>
                    </a:cubicBezTo>
                    <a:cubicBezTo>
                      <a:pt x="85" y="24"/>
                      <a:pt x="64" y="34"/>
                      <a:pt x="49" y="49"/>
                    </a:cubicBezTo>
                    <a:cubicBezTo>
                      <a:pt x="33" y="64"/>
                      <a:pt x="24" y="86"/>
                      <a:pt x="24" y="109"/>
                    </a:cubicBezTo>
                    <a:cubicBezTo>
                      <a:pt x="24" y="132"/>
                      <a:pt x="33" y="154"/>
                      <a:pt x="49" y="169"/>
                    </a:cubicBezTo>
                    <a:cubicBezTo>
                      <a:pt x="64" y="184"/>
                      <a:pt x="85" y="194"/>
                      <a:pt x="109" y="194"/>
                    </a:cubicBezTo>
                    <a:lnTo>
                      <a:pt x="109" y="2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sp>
            <p:nvSpPr>
              <p:cNvPr id="71" name="Oval 104"/>
              <p:cNvSpPr>
                <a:spLocks noChangeArrowheads="1"/>
              </p:cNvSpPr>
              <p:nvPr/>
            </p:nvSpPr>
            <p:spPr bwMode="auto">
              <a:xfrm>
                <a:off x="7600118" y="2763404"/>
                <a:ext cx="339185" cy="339926"/>
              </a:xfrm>
              <a:prstGeom prst="ellipse">
                <a:avLst/>
              </a:prstGeom>
              <a:solidFill>
                <a:srgbClr val="4CD6B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sp>
            <p:nvSpPr>
              <p:cNvPr id="72" name="Oval 105"/>
              <p:cNvSpPr>
                <a:spLocks noChangeArrowheads="1"/>
              </p:cNvSpPr>
              <p:nvPr/>
            </p:nvSpPr>
            <p:spPr bwMode="auto">
              <a:xfrm>
                <a:off x="7803038" y="2882636"/>
                <a:ext cx="56285" cy="5776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sp>
            <p:nvSpPr>
              <p:cNvPr id="73" name="Freeform 106"/>
              <p:cNvSpPr>
                <a:spLocks noEditPoints="1"/>
              </p:cNvSpPr>
              <p:nvPr/>
            </p:nvSpPr>
            <p:spPr bwMode="auto">
              <a:xfrm>
                <a:off x="7776376" y="2855975"/>
                <a:ext cx="108865" cy="157744"/>
              </a:xfrm>
              <a:custGeom>
                <a:avLst/>
                <a:gdLst>
                  <a:gd name="T0" fmla="*/ 62 w 62"/>
                  <a:gd name="T1" fmla="*/ 0 h 90"/>
                  <a:gd name="T2" fmla="*/ 31 w 62"/>
                  <a:gd name="T3" fmla="*/ 0 h 90"/>
                  <a:gd name="T4" fmla="*/ 31 w 62"/>
                  <a:gd name="T5" fmla="*/ 7 h 90"/>
                  <a:gd name="T6" fmla="*/ 31 w 62"/>
                  <a:gd name="T7" fmla="*/ 7 h 90"/>
                  <a:gd name="T8" fmla="*/ 55 w 62"/>
                  <a:gd name="T9" fmla="*/ 31 h 90"/>
                  <a:gd name="T10" fmla="*/ 31 w 62"/>
                  <a:gd name="T11" fmla="*/ 55 h 90"/>
                  <a:gd name="T12" fmla="*/ 31 w 62"/>
                  <a:gd name="T13" fmla="*/ 55 h 90"/>
                  <a:gd name="T14" fmla="*/ 31 w 62"/>
                  <a:gd name="T15" fmla="*/ 55 h 90"/>
                  <a:gd name="T16" fmla="*/ 31 w 62"/>
                  <a:gd name="T17" fmla="*/ 66 h 90"/>
                  <a:gd name="T18" fmla="*/ 31 w 62"/>
                  <a:gd name="T19" fmla="*/ 66 h 90"/>
                  <a:gd name="T20" fmla="*/ 39 w 62"/>
                  <a:gd name="T21" fmla="*/ 74 h 90"/>
                  <a:gd name="T22" fmla="*/ 31 w 62"/>
                  <a:gd name="T23" fmla="*/ 82 h 90"/>
                  <a:gd name="T24" fmla="*/ 31 w 62"/>
                  <a:gd name="T25" fmla="*/ 82 h 90"/>
                  <a:gd name="T26" fmla="*/ 31 w 62"/>
                  <a:gd name="T27" fmla="*/ 82 h 90"/>
                  <a:gd name="T28" fmla="*/ 31 w 62"/>
                  <a:gd name="T29" fmla="*/ 90 h 90"/>
                  <a:gd name="T30" fmla="*/ 62 w 62"/>
                  <a:gd name="T31" fmla="*/ 90 h 90"/>
                  <a:gd name="T32" fmla="*/ 62 w 62"/>
                  <a:gd name="T33" fmla="*/ 0 h 90"/>
                  <a:gd name="T34" fmla="*/ 31 w 62"/>
                  <a:gd name="T35" fmla="*/ 0 h 90"/>
                  <a:gd name="T36" fmla="*/ 0 w 62"/>
                  <a:gd name="T37" fmla="*/ 0 h 90"/>
                  <a:gd name="T38" fmla="*/ 0 w 62"/>
                  <a:gd name="T39" fmla="*/ 90 h 90"/>
                  <a:gd name="T40" fmla="*/ 31 w 62"/>
                  <a:gd name="T41" fmla="*/ 90 h 90"/>
                  <a:gd name="T42" fmla="*/ 31 w 62"/>
                  <a:gd name="T43" fmla="*/ 82 h 90"/>
                  <a:gd name="T44" fmla="*/ 23 w 62"/>
                  <a:gd name="T45" fmla="*/ 74 h 90"/>
                  <a:gd name="T46" fmla="*/ 31 w 62"/>
                  <a:gd name="T47" fmla="*/ 66 h 90"/>
                  <a:gd name="T48" fmla="*/ 31 w 62"/>
                  <a:gd name="T49" fmla="*/ 55 h 90"/>
                  <a:gd name="T50" fmla="*/ 7 w 62"/>
                  <a:gd name="T51" fmla="*/ 31 h 90"/>
                  <a:gd name="T52" fmla="*/ 31 w 62"/>
                  <a:gd name="T53" fmla="*/ 7 h 90"/>
                  <a:gd name="T54" fmla="*/ 31 w 62"/>
                  <a:gd name="T55" fmla="*/ 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2" h="90">
                    <a:moveTo>
                      <a:pt x="62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44" y="7"/>
                      <a:pt x="55" y="18"/>
                      <a:pt x="55" y="31"/>
                    </a:cubicBezTo>
                    <a:cubicBezTo>
                      <a:pt x="55" y="44"/>
                      <a:pt x="44" y="55"/>
                      <a:pt x="31" y="55"/>
                    </a:cubicBezTo>
                    <a:cubicBezTo>
                      <a:pt x="31" y="55"/>
                      <a:pt x="31" y="55"/>
                      <a:pt x="31" y="55"/>
                    </a:cubicBezTo>
                    <a:cubicBezTo>
                      <a:pt x="31" y="55"/>
                      <a:pt x="31" y="55"/>
                      <a:pt x="31" y="55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5" y="66"/>
                      <a:pt x="39" y="69"/>
                      <a:pt x="39" y="74"/>
                    </a:cubicBezTo>
                    <a:cubicBezTo>
                      <a:pt x="39" y="78"/>
                      <a:pt x="35" y="82"/>
                      <a:pt x="31" y="82"/>
                    </a:cubicBezTo>
                    <a:cubicBezTo>
                      <a:pt x="31" y="82"/>
                      <a:pt x="31" y="82"/>
                      <a:pt x="31" y="82"/>
                    </a:cubicBezTo>
                    <a:cubicBezTo>
                      <a:pt x="31" y="82"/>
                      <a:pt x="31" y="82"/>
                      <a:pt x="31" y="82"/>
                    </a:cubicBezTo>
                    <a:cubicBezTo>
                      <a:pt x="31" y="90"/>
                      <a:pt x="31" y="90"/>
                      <a:pt x="31" y="90"/>
                    </a:cubicBezTo>
                    <a:cubicBezTo>
                      <a:pt x="62" y="90"/>
                      <a:pt x="62" y="90"/>
                      <a:pt x="62" y="90"/>
                    </a:cubicBezTo>
                    <a:lnTo>
                      <a:pt x="62" y="0"/>
                    </a:lnTo>
                    <a:close/>
                    <a:moveTo>
                      <a:pt x="3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31" y="90"/>
                      <a:pt x="31" y="90"/>
                      <a:pt x="31" y="90"/>
                    </a:cubicBezTo>
                    <a:cubicBezTo>
                      <a:pt x="31" y="82"/>
                      <a:pt x="31" y="82"/>
                      <a:pt x="31" y="82"/>
                    </a:cubicBezTo>
                    <a:cubicBezTo>
                      <a:pt x="26" y="82"/>
                      <a:pt x="23" y="78"/>
                      <a:pt x="23" y="74"/>
                    </a:cubicBezTo>
                    <a:cubicBezTo>
                      <a:pt x="23" y="69"/>
                      <a:pt x="26" y="66"/>
                      <a:pt x="31" y="66"/>
                    </a:cubicBezTo>
                    <a:cubicBezTo>
                      <a:pt x="31" y="55"/>
                      <a:pt x="31" y="55"/>
                      <a:pt x="31" y="55"/>
                    </a:cubicBezTo>
                    <a:cubicBezTo>
                      <a:pt x="18" y="55"/>
                      <a:pt x="7" y="44"/>
                      <a:pt x="7" y="31"/>
                    </a:cubicBezTo>
                    <a:cubicBezTo>
                      <a:pt x="7" y="18"/>
                      <a:pt x="18" y="7"/>
                      <a:pt x="31" y="7"/>
                    </a:cubicBez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sp>
            <p:nvSpPr>
              <p:cNvPr id="74" name="Freeform 107"/>
              <p:cNvSpPr>
                <a:spLocks/>
              </p:cNvSpPr>
              <p:nvPr/>
            </p:nvSpPr>
            <p:spPr bwMode="auto">
              <a:xfrm>
                <a:off x="7666769" y="2838943"/>
                <a:ext cx="20736" cy="10368"/>
              </a:xfrm>
              <a:custGeom>
                <a:avLst/>
                <a:gdLst>
                  <a:gd name="T0" fmla="*/ 12 w 12"/>
                  <a:gd name="T1" fmla="*/ 5 h 6"/>
                  <a:gd name="T2" fmla="*/ 7 w 12"/>
                  <a:gd name="T3" fmla="*/ 0 h 6"/>
                  <a:gd name="T4" fmla="*/ 5 w 12"/>
                  <a:gd name="T5" fmla="*/ 0 h 6"/>
                  <a:gd name="T6" fmla="*/ 0 w 12"/>
                  <a:gd name="T7" fmla="*/ 5 h 6"/>
                  <a:gd name="T8" fmla="*/ 0 w 12"/>
                  <a:gd name="T9" fmla="*/ 6 h 6"/>
                  <a:gd name="T10" fmla="*/ 12 w 12"/>
                  <a:gd name="T11" fmla="*/ 6 h 6"/>
                  <a:gd name="T12" fmla="*/ 12 w 12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6">
                    <a:moveTo>
                      <a:pt x="12" y="5"/>
                    </a:moveTo>
                    <a:cubicBezTo>
                      <a:pt x="12" y="2"/>
                      <a:pt x="10" y="0"/>
                      <a:pt x="7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5"/>
                      <a:pt x="0" y="6"/>
                      <a:pt x="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2" y="6"/>
                      <a:pt x="12" y="5"/>
                      <a:pt x="1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sp>
            <p:nvSpPr>
              <p:cNvPr id="75" name="Freeform 108"/>
              <p:cNvSpPr>
                <a:spLocks noEditPoints="1"/>
              </p:cNvSpPr>
              <p:nvPr/>
            </p:nvSpPr>
            <p:spPr bwMode="auto">
              <a:xfrm>
                <a:off x="7652699" y="2855975"/>
                <a:ext cx="108125" cy="157744"/>
              </a:xfrm>
              <a:custGeom>
                <a:avLst/>
                <a:gdLst>
                  <a:gd name="T0" fmla="*/ 31 w 62"/>
                  <a:gd name="T1" fmla="*/ 90 h 90"/>
                  <a:gd name="T2" fmla="*/ 62 w 62"/>
                  <a:gd name="T3" fmla="*/ 90 h 90"/>
                  <a:gd name="T4" fmla="*/ 62 w 62"/>
                  <a:gd name="T5" fmla="*/ 0 h 90"/>
                  <a:gd name="T6" fmla="*/ 31 w 62"/>
                  <a:gd name="T7" fmla="*/ 0 h 90"/>
                  <a:gd name="T8" fmla="*/ 31 w 62"/>
                  <a:gd name="T9" fmla="*/ 7 h 90"/>
                  <a:gd name="T10" fmla="*/ 31 w 62"/>
                  <a:gd name="T11" fmla="*/ 7 h 90"/>
                  <a:gd name="T12" fmla="*/ 31 w 62"/>
                  <a:gd name="T13" fmla="*/ 7 h 90"/>
                  <a:gd name="T14" fmla="*/ 55 w 62"/>
                  <a:gd name="T15" fmla="*/ 31 h 90"/>
                  <a:gd name="T16" fmla="*/ 31 w 62"/>
                  <a:gd name="T17" fmla="*/ 55 h 90"/>
                  <a:gd name="T18" fmla="*/ 31 w 62"/>
                  <a:gd name="T19" fmla="*/ 55 h 90"/>
                  <a:gd name="T20" fmla="*/ 31 w 62"/>
                  <a:gd name="T21" fmla="*/ 66 h 90"/>
                  <a:gd name="T22" fmla="*/ 31 w 62"/>
                  <a:gd name="T23" fmla="*/ 66 h 90"/>
                  <a:gd name="T24" fmla="*/ 39 w 62"/>
                  <a:gd name="T25" fmla="*/ 74 h 90"/>
                  <a:gd name="T26" fmla="*/ 31 w 62"/>
                  <a:gd name="T27" fmla="*/ 82 h 90"/>
                  <a:gd name="T28" fmla="*/ 31 w 62"/>
                  <a:gd name="T29" fmla="*/ 82 h 90"/>
                  <a:gd name="T30" fmla="*/ 31 w 62"/>
                  <a:gd name="T31" fmla="*/ 82 h 90"/>
                  <a:gd name="T32" fmla="*/ 31 w 62"/>
                  <a:gd name="T33" fmla="*/ 90 h 90"/>
                  <a:gd name="T34" fmla="*/ 0 w 62"/>
                  <a:gd name="T35" fmla="*/ 90 h 90"/>
                  <a:gd name="T36" fmla="*/ 31 w 62"/>
                  <a:gd name="T37" fmla="*/ 90 h 90"/>
                  <a:gd name="T38" fmla="*/ 31 w 62"/>
                  <a:gd name="T39" fmla="*/ 82 h 90"/>
                  <a:gd name="T40" fmla="*/ 23 w 62"/>
                  <a:gd name="T41" fmla="*/ 74 h 90"/>
                  <a:gd name="T42" fmla="*/ 31 w 62"/>
                  <a:gd name="T43" fmla="*/ 66 h 90"/>
                  <a:gd name="T44" fmla="*/ 31 w 62"/>
                  <a:gd name="T45" fmla="*/ 55 h 90"/>
                  <a:gd name="T46" fmla="*/ 7 w 62"/>
                  <a:gd name="T47" fmla="*/ 31 h 90"/>
                  <a:gd name="T48" fmla="*/ 31 w 62"/>
                  <a:gd name="T49" fmla="*/ 7 h 90"/>
                  <a:gd name="T50" fmla="*/ 31 w 62"/>
                  <a:gd name="T51" fmla="*/ 0 h 90"/>
                  <a:gd name="T52" fmla="*/ 16 w 62"/>
                  <a:gd name="T53" fmla="*/ 0 h 90"/>
                  <a:gd name="T54" fmla="*/ 12 w 62"/>
                  <a:gd name="T55" fmla="*/ 0 h 90"/>
                  <a:gd name="T56" fmla="*/ 0 w 62"/>
                  <a:gd name="T57" fmla="*/ 0 h 90"/>
                  <a:gd name="T58" fmla="*/ 0 w 62"/>
                  <a:gd name="T59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2" h="90">
                    <a:moveTo>
                      <a:pt x="31" y="90"/>
                    </a:moveTo>
                    <a:cubicBezTo>
                      <a:pt x="62" y="90"/>
                      <a:pt x="62" y="90"/>
                      <a:pt x="62" y="90"/>
                    </a:cubicBezTo>
                    <a:cubicBezTo>
                      <a:pt x="62" y="0"/>
                      <a:pt x="62" y="0"/>
                      <a:pt x="62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45" y="7"/>
                      <a:pt x="55" y="18"/>
                      <a:pt x="55" y="31"/>
                    </a:cubicBezTo>
                    <a:cubicBezTo>
                      <a:pt x="55" y="44"/>
                      <a:pt x="45" y="55"/>
                      <a:pt x="31" y="55"/>
                    </a:cubicBezTo>
                    <a:cubicBezTo>
                      <a:pt x="31" y="55"/>
                      <a:pt x="31" y="55"/>
                      <a:pt x="31" y="55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6" y="66"/>
                      <a:pt x="39" y="69"/>
                      <a:pt x="39" y="74"/>
                    </a:cubicBezTo>
                    <a:cubicBezTo>
                      <a:pt x="39" y="78"/>
                      <a:pt x="36" y="82"/>
                      <a:pt x="31" y="82"/>
                    </a:cubicBezTo>
                    <a:cubicBezTo>
                      <a:pt x="31" y="82"/>
                      <a:pt x="31" y="82"/>
                      <a:pt x="31" y="82"/>
                    </a:cubicBezTo>
                    <a:cubicBezTo>
                      <a:pt x="31" y="82"/>
                      <a:pt x="31" y="82"/>
                      <a:pt x="31" y="82"/>
                    </a:cubicBezTo>
                    <a:lnTo>
                      <a:pt x="31" y="90"/>
                    </a:lnTo>
                    <a:close/>
                    <a:moveTo>
                      <a:pt x="0" y="90"/>
                    </a:moveTo>
                    <a:cubicBezTo>
                      <a:pt x="31" y="90"/>
                      <a:pt x="31" y="90"/>
                      <a:pt x="31" y="90"/>
                    </a:cubicBezTo>
                    <a:cubicBezTo>
                      <a:pt x="31" y="82"/>
                      <a:pt x="31" y="82"/>
                      <a:pt x="31" y="82"/>
                    </a:cubicBezTo>
                    <a:cubicBezTo>
                      <a:pt x="27" y="82"/>
                      <a:pt x="23" y="78"/>
                      <a:pt x="23" y="74"/>
                    </a:cubicBezTo>
                    <a:cubicBezTo>
                      <a:pt x="23" y="69"/>
                      <a:pt x="27" y="66"/>
                      <a:pt x="31" y="66"/>
                    </a:cubicBezTo>
                    <a:cubicBezTo>
                      <a:pt x="31" y="55"/>
                      <a:pt x="31" y="55"/>
                      <a:pt x="31" y="55"/>
                    </a:cubicBezTo>
                    <a:cubicBezTo>
                      <a:pt x="18" y="55"/>
                      <a:pt x="7" y="44"/>
                      <a:pt x="7" y="31"/>
                    </a:cubicBezTo>
                    <a:cubicBezTo>
                      <a:pt x="7" y="18"/>
                      <a:pt x="18" y="7"/>
                      <a:pt x="31" y="7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9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sp>
            <p:nvSpPr>
              <p:cNvPr id="76" name="Oval 109"/>
              <p:cNvSpPr>
                <a:spLocks noChangeArrowheads="1"/>
              </p:cNvSpPr>
              <p:nvPr/>
            </p:nvSpPr>
            <p:spPr bwMode="auto">
              <a:xfrm>
                <a:off x="7678619" y="2882636"/>
                <a:ext cx="57765" cy="5776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</p:grpSp>
        <p:grpSp>
          <p:nvGrpSpPr>
            <p:cNvPr id="58" name="Group 76"/>
            <p:cNvGrpSpPr/>
            <p:nvPr/>
          </p:nvGrpSpPr>
          <p:grpSpPr>
            <a:xfrm>
              <a:off x="6517388" y="3422978"/>
              <a:ext cx="872487" cy="874506"/>
              <a:chOff x="4525227" y="2593810"/>
              <a:chExt cx="605795" cy="607276"/>
            </a:xfrm>
          </p:grpSpPr>
          <p:sp>
            <p:nvSpPr>
              <p:cNvPr id="78" name="Freeform 110"/>
              <p:cNvSpPr>
                <a:spLocks noEditPoints="1"/>
              </p:cNvSpPr>
              <p:nvPr/>
            </p:nvSpPr>
            <p:spPr bwMode="auto">
              <a:xfrm>
                <a:off x="4525227" y="2593810"/>
                <a:ext cx="605795" cy="607276"/>
              </a:xfrm>
              <a:custGeom>
                <a:avLst/>
                <a:gdLst>
                  <a:gd name="T0" fmla="*/ 173 w 346"/>
                  <a:gd name="T1" fmla="*/ 0 h 347"/>
                  <a:gd name="T2" fmla="*/ 295 w 346"/>
                  <a:gd name="T3" fmla="*/ 51 h 347"/>
                  <a:gd name="T4" fmla="*/ 346 w 346"/>
                  <a:gd name="T5" fmla="*/ 174 h 347"/>
                  <a:gd name="T6" fmla="*/ 295 w 346"/>
                  <a:gd name="T7" fmla="*/ 296 h 347"/>
                  <a:gd name="T8" fmla="*/ 173 w 346"/>
                  <a:gd name="T9" fmla="*/ 347 h 347"/>
                  <a:gd name="T10" fmla="*/ 173 w 346"/>
                  <a:gd name="T11" fmla="*/ 323 h 347"/>
                  <a:gd name="T12" fmla="*/ 278 w 346"/>
                  <a:gd name="T13" fmla="*/ 279 h 347"/>
                  <a:gd name="T14" fmla="*/ 322 w 346"/>
                  <a:gd name="T15" fmla="*/ 174 h 347"/>
                  <a:gd name="T16" fmla="*/ 278 w 346"/>
                  <a:gd name="T17" fmla="*/ 68 h 347"/>
                  <a:gd name="T18" fmla="*/ 173 w 346"/>
                  <a:gd name="T19" fmla="*/ 24 h 347"/>
                  <a:gd name="T20" fmla="*/ 173 w 346"/>
                  <a:gd name="T21" fmla="*/ 0 h 347"/>
                  <a:gd name="T22" fmla="*/ 173 w 346"/>
                  <a:gd name="T23" fmla="*/ 0 h 347"/>
                  <a:gd name="T24" fmla="*/ 173 w 346"/>
                  <a:gd name="T25" fmla="*/ 0 h 347"/>
                  <a:gd name="T26" fmla="*/ 173 w 346"/>
                  <a:gd name="T27" fmla="*/ 24 h 347"/>
                  <a:gd name="T28" fmla="*/ 173 w 346"/>
                  <a:gd name="T29" fmla="*/ 24 h 347"/>
                  <a:gd name="T30" fmla="*/ 67 w 346"/>
                  <a:gd name="T31" fmla="*/ 68 h 347"/>
                  <a:gd name="T32" fmla="*/ 24 w 346"/>
                  <a:gd name="T33" fmla="*/ 174 h 347"/>
                  <a:gd name="T34" fmla="*/ 67 w 346"/>
                  <a:gd name="T35" fmla="*/ 279 h 347"/>
                  <a:gd name="T36" fmla="*/ 173 w 346"/>
                  <a:gd name="T37" fmla="*/ 323 h 347"/>
                  <a:gd name="T38" fmla="*/ 173 w 346"/>
                  <a:gd name="T39" fmla="*/ 323 h 347"/>
                  <a:gd name="T40" fmla="*/ 173 w 346"/>
                  <a:gd name="T41" fmla="*/ 347 h 347"/>
                  <a:gd name="T42" fmla="*/ 173 w 346"/>
                  <a:gd name="T43" fmla="*/ 347 h 347"/>
                  <a:gd name="T44" fmla="*/ 51 w 346"/>
                  <a:gd name="T45" fmla="*/ 296 h 347"/>
                  <a:gd name="T46" fmla="*/ 0 w 346"/>
                  <a:gd name="T47" fmla="*/ 174 h 347"/>
                  <a:gd name="T48" fmla="*/ 51 w 346"/>
                  <a:gd name="T49" fmla="*/ 51 h 347"/>
                  <a:gd name="T50" fmla="*/ 173 w 346"/>
                  <a:gd name="T51" fmla="*/ 0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46" h="347">
                    <a:moveTo>
                      <a:pt x="173" y="0"/>
                    </a:moveTo>
                    <a:cubicBezTo>
                      <a:pt x="221" y="0"/>
                      <a:pt x="264" y="20"/>
                      <a:pt x="295" y="51"/>
                    </a:cubicBezTo>
                    <a:cubicBezTo>
                      <a:pt x="327" y="82"/>
                      <a:pt x="346" y="126"/>
                      <a:pt x="346" y="174"/>
                    </a:cubicBezTo>
                    <a:cubicBezTo>
                      <a:pt x="346" y="221"/>
                      <a:pt x="327" y="265"/>
                      <a:pt x="295" y="296"/>
                    </a:cubicBezTo>
                    <a:cubicBezTo>
                      <a:pt x="264" y="327"/>
                      <a:pt x="221" y="347"/>
                      <a:pt x="173" y="347"/>
                    </a:cubicBezTo>
                    <a:cubicBezTo>
                      <a:pt x="173" y="323"/>
                      <a:pt x="173" y="323"/>
                      <a:pt x="173" y="323"/>
                    </a:cubicBezTo>
                    <a:cubicBezTo>
                      <a:pt x="214" y="323"/>
                      <a:pt x="251" y="306"/>
                      <a:pt x="278" y="279"/>
                    </a:cubicBezTo>
                    <a:cubicBezTo>
                      <a:pt x="305" y="252"/>
                      <a:pt x="322" y="215"/>
                      <a:pt x="322" y="174"/>
                    </a:cubicBezTo>
                    <a:cubicBezTo>
                      <a:pt x="322" y="132"/>
                      <a:pt x="305" y="95"/>
                      <a:pt x="278" y="68"/>
                    </a:cubicBezTo>
                    <a:cubicBezTo>
                      <a:pt x="251" y="41"/>
                      <a:pt x="214" y="24"/>
                      <a:pt x="173" y="24"/>
                    </a:cubicBezTo>
                    <a:lnTo>
                      <a:pt x="173" y="0"/>
                    </a:lnTo>
                    <a:close/>
                    <a:moveTo>
                      <a:pt x="173" y="0"/>
                    </a:moveTo>
                    <a:cubicBezTo>
                      <a:pt x="173" y="0"/>
                      <a:pt x="173" y="0"/>
                      <a:pt x="173" y="0"/>
                    </a:cubicBezTo>
                    <a:cubicBezTo>
                      <a:pt x="173" y="24"/>
                      <a:pt x="173" y="24"/>
                      <a:pt x="173" y="24"/>
                    </a:cubicBezTo>
                    <a:cubicBezTo>
                      <a:pt x="173" y="24"/>
                      <a:pt x="173" y="24"/>
                      <a:pt x="173" y="24"/>
                    </a:cubicBezTo>
                    <a:cubicBezTo>
                      <a:pt x="132" y="24"/>
                      <a:pt x="94" y="41"/>
                      <a:pt x="67" y="68"/>
                    </a:cubicBezTo>
                    <a:cubicBezTo>
                      <a:pt x="41" y="95"/>
                      <a:pt x="24" y="132"/>
                      <a:pt x="24" y="174"/>
                    </a:cubicBezTo>
                    <a:cubicBezTo>
                      <a:pt x="24" y="215"/>
                      <a:pt x="41" y="252"/>
                      <a:pt x="67" y="279"/>
                    </a:cubicBezTo>
                    <a:cubicBezTo>
                      <a:pt x="94" y="306"/>
                      <a:pt x="132" y="323"/>
                      <a:pt x="173" y="323"/>
                    </a:cubicBezTo>
                    <a:cubicBezTo>
                      <a:pt x="173" y="323"/>
                      <a:pt x="173" y="323"/>
                      <a:pt x="173" y="323"/>
                    </a:cubicBezTo>
                    <a:cubicBezTo>
                      <a:pt x="173" y="347"/>
                      <a:pt x="173" y="347"/>
                      <a:pt x="173" y="347"/>
                    </a:cubicBezTo>
                    <a:cubicBezTo>
                      <a:pt x="173" y="347"/>
                      <a:pt x="173" y="347"/>
                      <a:pt x="173" y="347"/>
                    </a:cubicBezTo>
                    <a:cubicBezTo>
                      <a:pt x="125" y="347"/>
                      <a:pt x="82" y="327"/>
                      <a:pt x="51" y="296"/>
                    </a:cubicBezTo>
                    <a:cubicBezTo>
                      <a:pt x="19" y="265"/>
                      <a:pt x="0" y="221"/>
                      <a:pt x="0" y="174"/>
                    </a:cubicBezTo>
                    <a:cubicBezTo>
                      <a:pt x="0" y="126"/>
                      <a:pt x="19" y="82"/>
                      <a:pt x="51" y="51"/>
                    </a:cubicBezTo>
                    <a:cubicBezTo>
                      <a:pt x="82" y="20"/>
                      <a:pt x="125" y="0"/>
                      <a:pt x="17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316827">
                  <a:defRPr/>
                </a:pPr>
                <a:endParaRPr lang="en-GB" sz="2600" dirty="0">
                  <a:solidFill>
                    <a:srgbClr val="343941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64" name="Group 78"/>
              <p:cNvGrpSpPr/>
              <p:nvPr/>
            </p:nvGrpSpPr>
            <p:grpSpPr>
              <a:xfrm>
                <a:off x="4545963" y="2614546"/>
                <a:ext cx="564323" cy="565804"/>
                <a:chOff x="4545963" y="2614546"/>
                <a:chExt cx="564323" cy="565804"/>
              </a:xfrm>
            </p:grpSpPr>
            <p:sp>
              <p:nvSpPr>
                <p:cNvPr id="80" name="Oval 111"/>
                <p:cNvSpPr>
                  <a:spLocks noChangeArrowheads="1"/>
                </p:cNvSpPr>
                <p:nvPr/>
              </p:nvSpPr>
              <p:spPr bwMode="auto">
                <a:xfrm>
                  <a:off x="4545963" y="2614546"/>
                  <a:ext cx="564323" cy="565804"/>
                </a:xfrm>
                <a:prstGeom prst="ellipse">
                  <a:avLst/>
                </a:prstGeom>
                <a:solidFill>
                  <a:srgbClr val="A6CC48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81" name="Freeform 112"/>
                <p:cNvSpPr>
                  <a:spLocks noEditPoints="1"/>
                </p:cNvSpPr>
                <p:nvPr/>
              </p:nvSpPr>
              <p:spPr bwMode="auto">
                <a:xfrm>
                  <a:off x="4622984" y="2703415"/>
                  <a:ext cx="410282" cy="324375"/>
                </a:xfrm>
                <a:custGeom>
                  <a:avLst/>
                  <a:gdLst>
                    <a:gd name="T0" fmla="*/ 210 w 234"/>
                    <a:gd name="T1" fmla="*/ 42 h 185"/>
                    <a:gd name="T2" fmla="*/ 189 w 234"/>
                    <a:gd name="T3" fmla="*/ 42 h 185"/>
                    <a:gd name="T4" fmla="*/ 189 w 234"/>
                    <a:gd name="T5" fmla="*/ 53 h 185"/>
                    <a:gd name="T6" fmla="*/ 213 w 234"/>
                    <a:gd name="T7" fmla="*/ 105 h 185"/>
                    <a:gd name="T8" fmla="*/ 213 w 234"/>
                    <a:gd name="T9" fmla="*/ 129 h 185"/>
                    <a:gd name="T10" fmla="*/ 189 w 234"/>
                    <a:gd name="T11" fmla="*/ 185 h 185"/>
                    <a:gd name="T12" fmla="*/ 234 w 234"/>
                    <a:gd name="T13" fmla="*/ 175 h 185"/>
                    <a:gd name="T14" fmla="*/ 234 w 234"/>
                    <a:gd name="T15" fmla="*/ 67 h 185"/>
                    <a:gd name="T16" fmla="*/ 188 w 234"/>
                    <a:gd name="T17" fmla="*/ 0 h 185"/>
                    <a:gd name="T18" fmla="*/ 117 w 234"/>
                    <a:gd name="T19" fmla="*/ 15 h 185"/>
                    <a:gd name="T20" fmla="*/ 189 w 234"/>
                    <a:gd name="T21" fmla="*/ 42 h 185"/>
                    <a:gd name="T22" fmla="*/ 117 w 234"/>
                    <a:gd name="T23" fmla="*/ 148 h 185"/>
                    <a:gd name="T24" fmla="*/ 178 w 234"/>
                    <a:gd name="T25" fmla="*/ 175 h 185"/>
                    <a:gd name="T26" fmla="*/ 189 w 234"/>
                    <a:gd name="T27" fmla="*/ 185 h 185"/>
                    <a:gd name="T28" fmla="*/ 166 w 234"/>
                    <a:gd name="T29" fmla="*/ 129 h 185"/>
                    <a:gd name="T30" fmla="*/ 189 w 234"/>
                    <a:gd name="T31" fmla="*/ 105 h 185"/>
                    <a:gd name="T32" fmla="*/ 117 w 234"/>
                    <a:gd name="T33" fmla="*/ 53 h 185"/>
                    <a:gd name="T34" fmla="*/ 117 w 234"/>
                    <a:gd name="T35" fmla="*/ 0 h 185"/>
                    <a:gd name="T36" fmla="*/ 44 w 234"/>
                    <a:gd name="T37" fmla="*/ 2 h 185"/>
                    <a:gd name="T38" fmla="*/ 58 w 234"/>
                    <a:gd name="T39" fmla="*/ 15 h 185"/>
                    <a:gd name="T40" fmla="*/ 117 w 234"/>
                    <a:gd name="T41" fmla="*/ 15 h 185"/>
                    <a:gd name="T42" fmla="*/ 44 w 234"/>
                    <a:gd name="T43" fmla="*/ 185 h 185"/>
                    <a:gd name="T44" fmla="*/ 56 w 234"/>
                    <a:gd name="T45" fmla="*/ 175 h 185"/>
                    <a:gd name="T46" fmla="*/ 117 w 234"/>
                    <a:gd name="T47" fmla="*/ 148 h 185"/>
                    <a:gd name="T48" fmla="*/ 44 w 234"/>
                    <a:gd name="T49" fmla="*/ 53 h 185"/>
                    <a:gd name="T50" fmla="*/ 68 w 234"/>
                    <a:gd name="T51" fmla="*/ 105 h 185"/>
                    <a:gd name="T52" fmla="*/ 68 w 234"/>
                    <a:gd name="T53" fmla="*/ 129 h 185"/>
                    <a:gd name="T54" fmla="*/ 44 w 234"/>
                    <a:gd name="T55" fmla="*/ 185 h 185"/>
                    <a:gd name="T56" fmla="*/ 24 w 234"/>
                    <a:gd name="T57" fmla="*/ 42 h 185"/>
                    <a:gd name="T58" fmla="*/ 0 w 234"/>
                    <a:gd name="T59" fmla="*/ 142 h 185"/>
                    <a:gd name="T60" fmla="*/ 0 w 234"/>
                    <a:gd name="T61" fmla="*/ 175 h 185"/>
                    <a:gd name="T62" fmla="*/ 44 w 234"/>
                    <a:gd name="T63" fmla="*/ 185 h 185"/>
                    <a:gd name="T64" fmla="*/ 21 w 234"/>
                    <a:gd name="T65" fmla="*/ 129 h 185"/>
                    <a:gd name="T66" fmla="*/ 44 w 234"/>
                    <a:gd name="T67" fmla="*/ 105 h 185"/>
                    <a:gd name="T68" fmla="*/ 39 w 234"/>
                    <a:gd name="T69" fmla="*/ 53 h 185"/>
                    <a:gd name="T70" fmla="*/ 44 w 234"/>
                    <a:gd name="T71" fmla="*/ 2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34" h="185">
                      <a:moveTo>
                        <a:pt x="234" y="67"/>
                      </a:moveTo>
                      <a:cubicBezTo>
                        <a:pt x="210" y="42"/>
                        <a:pt x="210" y="42"/>
                        <a:pt x="210" y="42"/>
                      </a:cubicBezTo>
                      <a:cubicBezTo>
                        <a:pt x="189" y="2"/>
                        <a:pt x="189" y="2"/>
                        <a:pt x="189" y="2"/>
                      </a:cubicBezTo>
                      <a:cubicBezTo>
                        <a:pt x="189" y="42"/>
                        <a:pt x="189" y="42"/>
                        <a:pt x="189" y="42"/>
                      </a:cubicBezTo>
                      <a:cubicBezTo>
                        <a:pt x="195" y="53"/>
                        <a:pt x="195" y="53"/>
                        <a:pt x="195" y="53"/>
                      </a:cubicBezTo>
                      <a:cubicBezTo>
                        <a:pt x="189" y="53"/>
                        <a:pt x="189" y="53"/>
                        <a:pt x="189" y="53"/>
                      </a:cubicBezTo>
                      <a:cubicBezTo>
                        <a:pt x="189" y="105"/>
                        <a:pt x="189" y="105"/>
                        <a:pt x="189" y="105"/>
                      </a:cubicBezTo>
                      <a:cubicBezTo>
                        <a:pt x="213" y="105"/>
                        <a:pt x="213" y="105"/>
                        <a:pt x="213" y="105"/>
                      </a:cubicBezTo>
                      <a:cubicBezTo>
                        <a:pt x="213" y="129"/>
                        <a:pt x="213" y="129"/>
                        <a:pt x="213" y="129"/>
                      </a:cubicBezTo>
                      <a:cubicBezTo>
                        <a:pt x="213" y="129"/>
                        <a:pt x="213" y="129"/>
                        <a:pt x="213" y="129"/>
                      </a:cubicBezTo>
                      <a:cubicBezTo>
                        <a:pt x="189" y="129"/>
                        <a:pt x="189" y="129"/>
                        <a:pt x="189" y="129"/>
                      </a:cubicBezTo>
                      <a:cubicBezTo>
                        <a:pt x="189" y="185"/>
                        <a:pt x="189" y="185"/>
                        <a:pt x="189" y="185"/>
                      </a:cubicBezTo>
                      <a:cubicBezTo>
                        <a:pt x="223" y="185"/>
                        <a:pt x="223" y="185"/>
                        <a:pt x="223" y="185"/>
                      </a:cubicBezTo>
                      <a:cubicBezTo>
                        <a:pt x="229" y="185"/>
                        <a:pt x="234" y="180"/>
                        <a:pt x="234" y="175"/>
                      </a:cubicBezTo>
                      <a:cubicBezTo>
                        <a:pt x="234" y="148"/>
                        <a:pt x="234" y="148"/>
                        <a:pt x="234" y="148"/>
                      </a:cubicBezTo>
                      <a:lnTo>
                        <a:pt x="234" y="67"/>
                      </a:lnTo>
                      <a:close/>
                      <a:moveTo>
                        <a:pt x="189" y="2"/>
                      </a:moveTo>
                      <a:cubicBezTo>
                        <a:pt x="188" y="0"/>
                        <a:pt x="188" y="0"/>
                        <a:pt x="188" y="0"/>
                      </a:cubicBezTo>
                      <a:cubicBezTo>
                        <a:pt x="117" y="0"/>
                        <a:pt x="117" y="0"/>
                        <a:pt x="117" y="0"/>
                      </a:cubicBezTo>
                      <a:cubicBezTo>
                        <a:pt x="117" y="15"/>
                        <a:pt x="117" y="15"/>
                        <a:pt x="117" y="15"/>
                      </a:cubicBezTo>
                      <a:cubicBezTo>
                        <a:pt x="175" y="15"/>
                        <a:pt x="175" y="15"/>
                        <a:pt x="175" y="15"/>
                      </a:cubicBezTo>
                      <a:cubicBezTo>
                        <a:pt x="189" y="42"/>
                        <a:pt x="189" y="42"/>
                        <a:pt x="189" y="42"/>
                      </a:cubicBezTo>
                      <a:cubicBezTo>
                        <a:pt x="189" y="2"/>
                        <a:pt x="189" y="2"/>
                        <a:pt x="189" y="2"/>
                      </a:cubicBezTo>
                      <a:close/>
                      <a:moveTo>
                        <a:pt x="117" y="148"/>
                      </a:moveTo>
                      <a:cubicBezTo>
                        <a:pt x="178" y="148"/>
                        <a:pt x="178" y="148"/>
                        <a:pt x="178" y="148"/>
                      </a:cubicBezTo>
                      <a:cubicBezTo>
                        <a:pt x="178" y="175"/>
                        <a:pt x="178" y="175"/>
                        <a:pt x="178" y="175"/>
                      </a:cubicBezTo>
                      <a:cubicBezTo>
                        <a:pt x="178" y="180"/>
                        <a:pt x="183" y="185"/>
                        <a:pt x="189" y="185"/>
                      </a:cubicBezTo>
                      <a:cubicBezTo>
                        <a:pt x="189" y="185"/>
                        <a:pt x="189" y="185"/>
                        <a:pt x="189" y="185"/>
                      </a:cubicBezTo>
                      <a:cubicBezTo>
                        <a:pt x="189" y="129"/>
                        <a:pt x="189" y="129"/>
                        <a:pt x="189" y="129"/>
                      </a:cubicBezTo>
                      <a:cubicBezTo>
                        <a:pt x="166" y="129"/>
                        <a:pt x="166" y="129"/>
                        <a:pt x="166" y="129"/>
                      </a:cubicBezTo>
                      <a:cubicBezTo>
                        <a:pt x="166" y="105"/>
                        <a:pt x="166" y="105"/>
                        <a:pt x="166" y="105"/>
                      </a:cubicBezTo>
                      <a:cubicBezTo>
                        <a:pt x="189" y="105"/>
                        <a:pt x="189" y="105"/>
                        <a:pt x="189" y="105"/>
                      </a:cubicBezTo>
                      <a:cubicBezTo>
                        <a:pt x="189" y="53"/>
                        <a:pt x="189" y="53"/>
                        <a:pt x="189" y="53"/>
                      </a:cubicBezTo>
                      <a:cubicBezTo>
                        <a:pt x="117" y="53"/>
                        <a:pt x="117" y="53"/>
                        <a:pt x="117" y="53"/>
                      </a:cubicBezTo>
                      <a:lnTo>
                        <a:pt x="117" y="148"/>
                      </a:lnTo>
                      <a:close/>
                      <a:moveTo>
                        <a:pt x="117" y="0"/>
                      </a:move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4" y="2"/>
                        <a:pt x="44" y="2"/>
                        <a:pt x="44" y="2"/>
                      </a:cubicBezTo>
                      <a:cubicBezTo>
                        <a:pt x="44" y="42"/>
                        <a:pt x="44" y="42"/>
                        <a:pt x="44" y="42"/>
                      </a:cubicBezTo>
                      <a:cubicBezTo>
                        <a:pt x="58" y="15"/>
                        <a:pt x="58" y="15"/>
                        <a:pt x="58" y="15"/>
                      </a:cubicBezTo>
                      <a:cubicBezTo>
                        <a:pt x="58" y="15"/>
                        <a:pt x="58" y="15"/>
                        <a:pt x="58" y="15"/>
                      </a:cubicBezTo>
                      <a:cubicBezTo>
                        <a:pt x="117" y="15"/>
                        <a:pt x="117" y="15"/>
                        <a:pt x="117" y="15"/>
                      </a:cubicBezTo>
                      <a:cubicBezTo>
                        <a:pt x="117" y="0"/>
                        <a:pt x="117" y="0"/>
                        <a:pt x="117" y="0"/>
                      </a:cubicBezTo>
                      <a:close/>
                      <a:moveTo>
                        <a:pt x="44" y="185"/>
                      </a:moveTo>
                      <a:cubicBezTo>
                        <a:pt x="45" y="185"/>
                        <a:pt x="45" y="185"/>
                        <a:pt x="45" y="185"/>
                      </a:cubicBezTo>
                      <a:cubicBezTo>
                        <a:pt x="51" y="185"/>
                        <a:pt x="56" y="180"/>
                        <a:pt x="56" y="175"/>
                      </a:cubicBezTo>
                      <a:cubicBezTo>
                        <a:pt x="56" y="148"/>
                        <a:pt x="56" y="148"/>
                        <a:pt x="56" y="148"/>
                      </a:cubicBezTo>
                      <a:cubicBezTo>
                        <a:pt x="117" y="148"/>
                        <a:pt x="117" y="148"/>
                        <a:pt x="117" y="148"/>
                      </a:cubicBezTo>
                      <a:cubicBezTo>
                        <a:pt x="117" y="53"/>
                        <a:pt x="117" y="53"/>
                        <a:pt x="117" y="53"/>
                      </a:cubicBezTo>
                      <a:cubicBezTo>
                        <a:pt x="44" y="53"/>
                        <a:pt x="44" y="53"/>
                        <a:pt x="44" y="53"/>
                      </a:cubicBezTo>
                      <a:cubicBezTo>
                        <a:pt x="44" y="105"/>
                        <a:pt x="44" y="105"/>
                        <a:pt x="44" y="105"/>
                      </a:cubicBezTo>
                      <a:cubicBezTo>
                        <a:pt x="68" y="105"/>
                        <a:pt x="68" y="105"/>
                        <a:pt x="68" y="105"/>
                      </a:cubicBezTo>
                      <a:cubicBezTo>
                        <a:pt x="68" y="129"/>
                        <a:pt x="68" y="129"/>
                        <a:pt x="68" y="129"/>
                      </a:cubicBezTo>
                      <a:cubicBezTo>
                        <a:pt x="68" y="129"/>
                        <a:pt x="68" y="129"/>
                        <a:pt x="68" y="129"/>
                      </a:cubicBezTo>
                      <a:cubicBezTo>
                        <a:pt x="44" y="129"/>
                        <a:pt x="44" y="129"/>
                        <a:pt x="44" y="129"/>
                      </a:cubicBezTo>
                      <a:lnTo>
                        <a:pt x="44" y="185"/>
                      </a:lnTo>
                      <a:close/>
                      <a:moveTo>
                        <a:pt x="44" y="2"/>
                      </a:moveTo>
                      <a:cubicBezTo>
                        <a:pt x="24" y="42"/>
                        <a:pt x="24" y="42"/>
                        <a:pt x="24" y="42"/>
                      </a:cubicBezTo>
                      <a:cubicBezTo>
                        <a:pt x="0" y="67"/>
                        <a:pt x="0" y="67"/>
                        <a:pt x="0" y="67"/>
                      </a:cubicBezTo>
                      <a:cubicBezTo>
                        <a:pt x="0" y="142"/>
                        <a:pt x="0" y="142"/>
                        <a:pt x="0" y="142"/>
                      </a:cubicBezTo>
                      <a:cubicBezTo>
                        <a:pt x="0" y="148"/>
                        <a:pt x="0" y="148"/>
                        <a:pt x="0" y="148"/>
                      </a:cubicBezTo>
                      <a:cubicBezTo>
                        <a:pt x="0" y="175"/>
                        <a:pt x="0" y="175"/>
                        <a:pt x="0" y="175"/>
                      </a:cubicBezTo>
                      <a:cubicBezTo>
                        <a:pt x="0" y="180"/>
                        <a:pt x="5" y="185"/>
                        <a:pt x="11" y="185"/>
                      </a:cubicBezTo>
                      <a:cubicBezTo>
                        <a:pt x="44" y="185"/>
                        <a:pt x="44" y="185"/>
                        <a:pt x="44" y="185"/>
                      </a:cubicBezTo>
                      <a:cubicBezTo>
                        <a:pt x="44" y="129"/>
                        <a:pt x="44" y="129"/>
                        <a:pt x="44" y="129"/>
                      </a:cubicBezTo>
                      <a:cubicBezTo>
                        <a:pt x="21" y="129"/>
                        <a:pt x="21" y="129"/>
                        <a:pt x="21" y="129"/>
                      </a:cubicBezTo>
                      <a:cubicBezTo>
                        <a:pt x="21" y="105"/>
                        <a:pt x="21" y="105"/>
                        <a:pt x="21" y="105"/>
                      </a:cubicBezTo>
                      <a:cubicBezTo>
                        <a:pt x="44" y="105"/>
                        <a:pt x="44" y="105"/>
                        <a:pt x="44" y="105"/>
                      </a:cubicBezTo>
                      <a:cubicBezTo>
                        <a:pt x="44" y="53"/>
                        <a:pt x="44" y="53"/>
                        <a:pt x="44" y="53"/>
                      </a:cubicBezTo>
                      <a:cubicBezTo>
                        <a:pt x="39" y="53"/>
                        <a:pt x="39" y="53"/>
                        <a:pt x="39" y="53"/>
                      </a:cubicBezTo>
                      <a:cubicBezTo>
                        <a:pt x="44" y="42"/>
                        <a:pt x="44" y="42"/>
                        <a:pt x="44" y="42"/>
                      </a:cubicBezTo>
                      <a:lnTo>
                        <a:pt x="44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316827">
                    <a:defRPr/>
                  </a:pPr>
                  <a:endParaRPr lang="en-GB" sz="2600" dirty="0">
                    <a:solidFill>
                      <a:srgbClr val="343941"/>
                    </a:solidFill>
                    <a:latin typeface="Calibri" panose="020F0502020204030204"/>
                  </a:endParaRPr>
                </a:p>
              </p:txBody>
            </p:sp>
          </p:grpSp>
        </p:grpSp>
        <p:pic>
          <p:nvPicPr>
            <p:cNvPr id="156" name="Picture 2" descr="C:\Users\home\Desktop\логотип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0" y="6302955"/>
              <a:ext cx="2314637" cy="2257117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4" name="Imagem 3">
            <a:extLst>
              <a:ext uri="{FF2B5EF4-FFF2-40B4-BE49-F238E27FC236}">
                <a16:creationId xmlns="" xmlns:a16="http://schemas.microsoft.com/office/drawing/2014/main" id="{73050BF0-17D9-4789-A1D0-1DCDC6BA3F4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4391" t="8487" r="726" b="75310"/>
          <a:stretch/>
        </p:blipFill>
        <p:spPr>
          <a:xfrm>
            <a:off x="16573500" y="838200"/>
            <a:ext cx="857250" cy="1600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30650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07648E-6 1.82125E-6 L 0.04041 1.82125E-6 " pathEditMode="relative" rAng="0" ptsTypes="AA">
                                      <p:cBhvr>
                                        <p:cTn id="17" dur="500" spd="-100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6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decel="100000" fill="hold" grpId="1" nodeType="withEffect">
                                  <p:stCondLst>
                                    <p:cond delay="350"/>
                                  </p:stCondLst>
                                  <p:childTnLst>
                                    <p:animMotion origin="layout" path="M 4.07648E-6 -1.38563E-6 L 0.03715 -1.38563E-6 " pathEditMode="relative" rAng="0" ptsTypes="AA">
                                      <p:cBhvr>
                                        <p:cTn id="22" dur="500" spd="-100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3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3" presetClass="path" presetSubtype="0" decel="10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3.11635E-6 2.71661E-7 L 3.11635E-6 0.03858 " pathEditMode="relative" rAng="0" ptsTypes="AA">
                                      <p:cBhvr>
                                        <p:cTn id="27" dur="500" spd="-100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2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5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5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5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" grpId="0"/>
      <p:bldP spid="143" grpId="0"/>
      <p:bldP spid="145" grpId="0"/>
      <p:bldP spid="154" grpId="0"/>
      <p:bldP spid="154" grpId="1"/>
      <p:bldP spid="155" grpId="0"/>
      <p:bldP spid="15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3323"/>
            <a:ext cx="17557045" cy="987583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8" name="TextBox 47"/>
          <p:cNvSpPr txBox="1"/>
          <p:nvPr/>
        </p:nvSpPr>
        <p:spPr>
          <a:xfrm>
            <a:off x="7865534" y="4431977"/>
            <a:ext cx="9693804" cy="563855"/>
          </a:xfrm>
          <a:prstGeom prst="rect">
            <a:avLst/>
          </a:prstGeom>
          <a:noFill/>
        </p:spPr>
        <p:txBody>
          <a:bodyPr wrap="square" lIns="131683" tIns="65841" rIns="131683" bIns="65841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П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роекторы 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в кабинет № 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11,3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963466" y="3212234"/>
            <a:ext cx="9162996" cy="994742"/>
          </a:xfrm>
          <a:prstGeom prst="rect">
            <a:avLst/>
          </a:prstGeom>
          <a:noFill/>
        </p:spPr>
        <p:txBody>
          <a:bodyPr wrap="square" lIns="131683" tIns="65841" rIns="131683" bIns="65841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Учебники для учащихся 1-11 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классов, учебные пособия для воспитателей и воспитанников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57" name="Imagem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9553"/>
          <a:stretch/>
        </p:blipFill>
        <p:spPr>
          <a:xfrm>
            <a:off x="0" y="0"/>
            <a:ext cx="17557045" cy="2019300"/>
          </a:xfrm>
          <a:prstGeom prst="rect">
            <a:avLst/>
          </a:prstGeom>
        </p:spPr>
      </p:pic>
      <p:pic>
        <p:nvPicPr>
          <p:cNvPr id="56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2444" b="85340"/>
          <a:stretch/>
        </p:blipFill>
        <p:spPr>
          <a:xfrm>
            <a:off x="0" y="0"/>
            <a:ext cx="15372205" cy="1447800"/>
          </a:xfrm>
          <a:prstGeom prst="rect">
            <a:avLst/>
          </a:prstGeom>
        </p:spPr>
      </p:pic>
      <p:sp>
        <p:nvSpPr>
          <p:cNvPr id="70" name="CaixaDeTexto 5">
            <a:extLst>
              <a:ext uri="{FF2B5EF4-FFF2-40B4-BE49-F238E27FC236}">
                <a16:creationId xmlns="" xmlns:a16="http://schemas.microsoft.com/office/drawing/2014/main" id="{F1DC2991-2711-4718-811A-42FBE5463E86}"/>
              </a:ext>
            </a:extLst>
          </p:cNvPr>
          <p:cNvSpPr txBox="1"/>
          <p:nvPr/>
        </p:nvSpPr>
        <p:spPr>
          <a:xfrm>
            <a:off x="468469" y="202674"/>
            <a:ext cx="14295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СОВЕРШЕНСТВОВАНИЕ  МАТЕРИАЛЬНО-ТЕХНИЧЕСКОЙ БАЗЫ </a:t>
            </a:r>
            <a:endParaRPr lang="pt-BR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1" name="CaixaDeTexto 6">
            <a:extLst>
              <a:ext uri="{FF2B5EF4-FFF2-40B4-BE49-F238E27FC236}">
                <a16:creationId xmlns="" xmlns:a16="http://schemas.microsoft.com/office/drawing/2014/main" id="{DA3A86DD-49CB-4689-BCF3-6A89B2618178}"/>
              </a:ext>
            </a:extLst>
          </p:cNvPr>
          <p:cNvSpPr txBox="1"/>
          <p:nvPr/>
        </p:nvSpPr>
        <p:spPr>
          <a:xfrm>
            <a:off x="468469" y="1344684"/>
            <a:ext cx="1429528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Приобретено в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2024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-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2025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учебном году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cs typeface="Calibri Light" panose="020F0302020204030204" pitchFamily="34" charset="0"/>
            </a:endParaRPr>
          </a:p>
          <a:p>
            <a:pPr>
              <a:lnSpc>
                <a:spcPct val="90000"/>
              </a:lnSpc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2" name="Imagem 3">
            <a:extLst>
              <a:ext uri="{FF2B5EF4-FFF2-40B4-BE49-F238E27FC236}">
                <a16:creationId xmlns="" xmlns:a16="http://schemas.microsoft.com/office/drawing/2014/main" id="{2165CF37-AB66-41EB-A4CF-5F7E5FC6921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4391" t="8487" r="726" b="75310"/>
          <a:stretch/>
        </p:blipFill>
        <p:spPr>
          <a:xfrm>
            <a:off x="16573500" y="838200"/>
            <a:ext cx="857250" cy="1600200"/>
          </a:xfrm>
          <a:prstGeom prst="rect">
            <a:avLst/>
          </a:prstGeom>
        </p:spPr>
      </p:pic>
      <p:sp>
        <p:nvSpPr>
          <p:cNvPr id="27" name="Freeform 24"/>
          <p:cNvSpPr>
            <a:spLocks/>
          </p:cNvSpPr>
          <p:nvPr/>
        </p:nvSpPr>
        <p:spPr bwMode="auto">
          <a:xfrm>
            <a:off x="2198113" y="5518329"/>
            <a:ext cx="4564637" cy="1333187"/>
          </a:xfrm>
          <a:custGeom>
            <a:avLst/>
            <a:gdLst>
              <a:gd name="T0" fmla="*/ 2947 w 3204"/>
              <a:gd name="T1" fmla="*/ 714 h 714"/>
              <a:gd name="T2" fmla="*/ 3204 w 3204"/>
              <a:gd name="T3" fmla="*/ 357 h 714"/>
              <a:gd name="T4" fmla="*/ 2947 w 3204"/>
              <a:gd name="T5" fmla="*/ 0 h 714"/>
              <a:gd name="T6" fmla="*/ 0 w 3204"/>
              <a:gd name="T7" fmla="*/ 0 h 714"/>
              <a:gd name="T8" fmla="*/ 0 w 3204"/>
              <a:gd name="T9" fmla="*/ 714 h 714"/>
              <a:gd name="T10" fmla="*/ 2947 w 3204"/>
              <a:gd name="T11" fmla="*/ 714 h 7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04" h="714">
                <a:moveTo>
                  <a:pt x="2947" y="714"/>
                </a:moveTo>
                <a:lnTo>
                  <a:pt x="3204" y="357"/>
                </a:lnTo>
                <a:lnTo>
                  <a:pt x="2947" y="0"/>
                </a:lnTo>
                <a:lnTo>
                  <a:pt x="0" y="0"/>
                </a:lnTo>
                <a:lnTo>
                  <a:pt x="0" y="714"/>
                </a:lnTo>
                <a:lnTo>
                  <a:pt x="2947" y="714"/>
                </a:lnTo>
                <a:close/>
              </a:path>
            </a:pathLst>
          </a:cu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" name="Oval 25"/>
          <p:cNvSpPr>
            <a:spLocks noChangeArrowheads="1"/>
          </p:cNvSpPr>
          <p:nvPr/>
        </p:nvSpPr>
        <p:spPr bwMode="auto">
          <a:xfrm>
            <a:off x="468282" y="5595262"/>
            <a:ext cx="988901" cy="982152"/>
          </a:xfrm>
          <a:prstGeom prst="ellipse">
            <a:avLst/>
          </a:prstGeom>
          <a:solidFill>
            <a:srgbClr val="6EA93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7848600" y="5734993"/>
            <a:ext cx="8534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Мультимедийное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оборудование в холл школы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Line 26"/>
          <p:cNvSpPr>
            <a:spLocks noChangeShapeType="1"/>
          </p:cNvSpPr>
          <p:nvPr/>
        </p:nvSpPr>
        <p:spPr bwMode="auto">
          <a:xfrm>
            <a:off x="5681429" y="5638185"/>
            <a:ext cx="0" cy="946675"/>
          </a:xfrm>
          <a:prstGeom prst="line">
            <a:avLst/>
          </a:prstGeom>
          <a:noFill/>
          <a:ln w="15875" cap="flat">
            <a:solidFill>
              <a:srgbClr val="F5F5F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23"/>
          <p:cNvSpPr>
            <a:spLocks/>
          </p:cNvSpPr>
          <p:nvPr/>
        </p:nvSpPr>
        <p:spPr bwMode="auto">
          <a:xfrm>
            <a:off x="1695450" y="6781800"/>
            <a:ext cx="533399" cy="1504950"/>
          </a:xfrm>
          <a:custGeom>
            <a:avLst/>
            <a:gdLst>
              <a:gd name="T0" fmla="*/ 0 w 349"/>
              <a:gd name="T1" fmla="*/ 840 h 840"/>
              <a:gd name="T2" fmla="*/ 0 w 349"/>
              <a:gd name="T3" fmla="*/ 0 h 840"/>
              <a:gd name="T4" fmla="*/ 349 w 349"/>
              <a:gd name="T5" fmla="*/ 126 h 840"/>
              <a:gd name="T6" fmla="*/ 349 w 349"/>
              <a:gd name="T7" fmla="*/ 840 h 840"/>
              <a:gd name="T8" fmla="*/ 0 w 349"/>
              <a:gd name="T9" fmla="*/ 840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9" h="840">
                <a:moveTo>
                  <a:pt x="0" y="840"/>
                </a:moveTo>
                <a:lnTo>
                  <a:pt x="0" y="0"/>
                </a:lnTo>
                <a:lnTo>
                  <a:pt x="349" y="126"/>
                </a:lnTo>
                <a:lnTo>
                  <a:pt x="349" y="840"/>
                </a:lnTo>
                <a:lnTo>
                  <a:pt x="0" y="840"/>
                </a:lnTo>
                <a:close/>
              </a:path>
            </a:pathLst>
          </a:custGeom>
          <a:solidFill>
            <a:srgbClr val="6EA93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Line 26"/>
          <p:cNvSpPr>
            <a:spLocks noChangeShapeType="1"/>
          </p:cNvSpPr>
          <p:nvPr/>
        </p:nvSpPr>
        <p:spPr bwMode="auto">
          <a:xfrm>
            <a:off x="7072079" y="7162185"/>
            <a:ext cx="0" cy="946675"/>
          </a:xfrm>
          <a:prstGeom prst="line">
            <a:avLst/>
          </a:prstGeom>
          <a:noFill/>
          <a:ln w="15875" cap="flat">
            <a:solidFill>
              <a:srgbClr val="F5F5F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Прямоугольник 53"/>
          <p:cNvSpPr/>
          <p:nvPr/>
        </p:nvSpPr>
        <p:spPr>
          <a:xfrm rot="10800000" flipV="1">
            <a:off x="8439148" y="7108628"/>
            <a:ext cx="82676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21 раскладушка в дошкольные группы,  7 парт и 14 стульев для 1 класса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49" name="Группа 48"/>
          <p:cNvGrpSpPr/>
          <p:nvPr/>
        </p:nvGrpSpPr>
        <p:grpSpPr>
          <a:xfrm>
            <a:off x="0" y="2398288"/>
            <a:ext cx="7864381" cy="7126712"/>
            <a:chOff x="0" y="2398288"/>
            <a:chExt cx="7864381" cy="7126712"/>
          </a:xfrm>
        </p:grpSpPr>
        <p:grpSp>
          <p:nvGrpSpPr>
            <p:cNvPr id="2" name="Группа 3">
              <a:extLst>
                <a:ext uri="{FF2B5EF4-FFF2-40B4-BE49-F238E27FC236}">
                  <a16:creationId xmlns="" xmlns:a16="http://schemas.microsoft.com/office/drawing/2014/main" id="{0EFDB942-4ADC-42CF-BD07-F3C75D8AE662}"/>
                </a:ext>
              </a:extLst>
            </p:cNvPr>
            <p:cNvGrpSpPr/>
            <p:nvPr/>
          </p:nvGrpSpPr>
          <p:grpSpPr>
            <a:xfrm>
              <a:off x="0" y="2398288"/>
              <a:ext cx="7864381" cy="5612828"/>
              <a:chOff x="-1151" y="4775366"/>
              <a:chExt cx="7864381" cy="5612828"/>
            </a:xfrm>
          </p:grpSpPr>
          <p:grpSp>
            <p:nvGrpSpPr>
              <p:cNvPr id="3" name="Группа 2">
                <a:extLst>
                  <a:ext uri="{FF2B5EF4-FFF2-40B4-BE49-F238E27FC236}">
                    <a16:creationId xmlns="" xmlns:a16="http://schemas.microsoft.com/office/drawing/2014/main" id="{5CEF6F42-92AE-43DF-B5BF-B25108E39B99}"/>
                  </a:ext>
                </a:extLst>
              </p:cNvPr>
              <p:cNvGrpSpPr/>
              <p:nvPr/>
            </p:nvGrpSpPr>
            <p:grpSpPr>
              <a:xfrm>
                <a:off x="-1151" y="4775366"/>
                <a:ext cx="7864381" cy="5612828"/>
                <a:chOff x="1" y="2257335"/>
                <a:chExt cx="7864381" cy="5612828"/>
              </a:xfrm>
            </p:grpSpPr>
            <p:grpSp>
              <p:nvGrpSpPr>
                <p:cNvPr id="4" name="Group 40"/>
                <p:cNvGrpSpPr/>
                <p:nvPr/>
              </p:nvGrpSpPr>
              <p:grpSpPr>
                <a:xfrm>
                  <a:off x="1" y="2257335"/>
                  <a:ext cx="7864381" cy="5612828"/>
                  <a:chOff x="2449513" y="450850"/>
                  <a:chExt cx="6665910" cy="4772025"/>
                </a:xfrm>
              </p:grpSpPr>
              <p:sp>
                <p:nvSpPr>
                  <p:cNvPr id="9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7770813" y="4416425"/>
                    <a:ext cx="0" cy="806450"/>
                  </a:xfrm>
                  <a:prstGeom prst="line">
                    <a:avLst/>
                  </a:prstGeom>
                  <a:noFill/>
                  <a:ln w="15875" cap="flat">
                    <a:solidFill>
                      <a:srgbClr val="F5F5F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7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7146926" y="3282950"/>
                    <a:ext cx="0" cy="806450"/>
                  </a:xfrm>
                  <a:prstGeom prst="line">
                    <a:avLst/>
                  </a:prstGeom>
                  <a:noFill/>
                  <a:ln w="15875" cap="flat">
                    <a:solidFill>
                      <a:srgbClr val="F5F5F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2" name="Rectangle 22"/>
                  <p:cNvSpPr>
                    <a:spLocks noChangeArrowheads="1"/>
                  </p:cNvSpPr>
                  <p:nvPr/>
                </p:nvSpPr>
                <p:spPr bwMode="auto">
                  <a:xfrm>
                    <a:off x="2449513" y="1784350"/>
                    <a:ext cx="1438275" cy="1333500"/>
                  </a:xfrm>
                  <a:prstGeom prst="rect">
                    <a:avLst/>
                  </a:prstGeom>
                  <a:solidFill>
                    <a:srgbClr val="A6CC48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3" name="Freeform 23"/>
                  <p:cNvSpPr>
                    <a:spLocks/>
                  </p:cNvSpPr>
                  <p:nvPr/>
                </p:nvSpPr>
                <p:spPr bwMode="auto">
                  <a:xfrm>
                    <a:off x="3887788" y="1784350"/>
                    <a:ext cx="554038" cy="1333500"/>
                  </a:xfrm>
                  <a:custGeom>
                    <a:avLst/>
                    <a:gdLst>
                      <a:gd name="T0" fmla="*/ 0 w 349"/>
                      <a:gd name="T1" fmla="*/ 840 h 840"/>
                      <a:gd name="T2" fmla="*/ 0 w 349"/>
                      <a:gd name="T3" fmla="*/ 0 h 840"/>
                      <a:gd name="T4" fmla="*/ 349 w 349"/>
                      <a:gd name="T5" fmla="*/ 126 h 840"/>
                      <a:gd name="T6" fmla="*/ 349 w 349"/>
                      <a:gd name="T7" fmla="*/ 840 h 840"/>
                      <a:gd name="T8" fmla="*/ 0 w 349"/>
                      <a:gd name="T9" fmla="*/ 840 h 8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9" h="840">
                        <a:moveTo>
                          <a:pt x="0" y="840"/>
                        </a:moveTo>
                        <a:lnTo>
                          <a:pt x="0" y="0"/>
                        </a:lnTo>
                        <a:lnTo>
                          <a:pt x="349" y="126"/>
                        </a:lnTo>
                        <a:lnTo>
                          <a:pt x="349" y="840"/>
                        </a:lnTo>
                        <a:lnTo>
                          <a:pt x="0" y="840"/>
                        </a:lnTo>
                        <a:close/>
                      </a:path>
                    </a:pathLst>
                  </a:custGeom>
                  <a:solidFill>
                    <a:srgbClr val="6EA935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4" name="Freeform 24"/>
                  <p:cNvSpPr>
                    <a:spLocks/>
                  </p:cNvSpPr>
                  <p:nvPr/>
                </p:nvSpPr>
                <p:spPr bwMode="auto">
                  <a:xfrm>
                    <a:off x="4441826" y="1985963"/>
                    <a:ext cx="4673597" cy="1133475"/>
                  </a:xfrm>
                  <a:custGeom>
                    <a:avLst/>
                    <a:gdLst>
                      <a:gd name="T0" fmla="*/ 2947 w 3204"/>
                      <a:gd name="T1" fmla="*/ 714 h 714"/>
                      <a:gd name="T2" fmla="*/ 3204 w 3204"/>
                      <a:gd name="T3" fmla="*/ 357 h 714"/>
                      <a:gd name="T4" fmla="*/ 2947 w 3204"/>
                      <a:gd name="T5" fmla="*/ 0 h 714"/>
                      <a:gd name="T6" fmla="*/ 0 w 3204"/>
                      <a:gd name="T7" fmla="*/ 0 h 714"/>
                      <a:gd name="T8" fmla="*/ 0 w 3204"/>
                      <a:gd name="T9" fmla="*/ 714 h 714"/>
                      <a:gd name="T10" fmla="*/ 2947 w 3204"/>
                      <a:gd name="T11" fmla="*/ 714 h 71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3204" h="714">
                        <a:moveTo>
                          <a:pt x="2947" y="714"/>
                        </a:moveTo>
                        <a:lnTo>
                          <a:pt x="3204" y="357"/>
                        </a:lnTo>
                        <a:lnTo>
                          <a:pt x="2947" y="0"/>
                        </a:lnTo>
                        <a:lnTo>
                          <a:pt x="0" y="0"/>
                        </a:lnTo>
                        <a:lnTo>
                          <a:pt x="0" y="714"/>
                        </a:lnTo>
                        <a:lnTo>
                          <a:pt x="2947" y="714"/>
                        </a:lnTo>
                        <a:close/>
                      </a:path>
                    </a:pathLst>
                  </a:custGeom>
                  <a:solidFill>
                    <a:srgbClr val="A6CC48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25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2749551" y="2035176"/>
                    <a:ext cx="838200" cy="835025"/>
                  </a:xfrm>
                  <a:prstGeom prst="ellipse">
                    <a:avLst/>
                  </a:prstGeom>
                  <a:solidFill>
                    <a:srgbClr val="6EA935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26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7975601" y="2152650"/>
                    <a:ext cx="0" cy="804863"/>
                  </a:xfrm>
                  <a:prstGeom prst="line">
                    <a:avLst/>
                  </a:prstGeom>
                  <a:noFill/>
                  <a:ln w="15875" cap="flat">
                    <a:solidFill>
                      <a:srgbClr val="F5F5F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2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2449513" y="450850"/>
                    <a:ext cx="1438275" cy="1333500"/>
                  </a:xfrm>
                  <a:prstGeom prst="rect">
                    <a:avLst/>
                  </a:prstGeom>
                  <a:solidFill>
                    <a:srgbClr val="00AEEF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3" name="Freeform 33"/>
                  <p:cNvSpPr>
                    <a:spLocks/>
                  </p:cNvSpPr>
                  <p:nvPr/>
                </p:nvSpPr>
                <p:spPr bwMode="auto">
                  <a:xfrm>
                    <a:off x="3887788" y="450850"/>
                    <a:ext cx="554038" cy="1533525"/>
                  </a:xfrm>
                  <a:custGeom>
                    <a:avLst/>
                    <a:gdLst>
                      <a:gd name="T0" fmla="*/ 0 w 349"/>
                      <a:gd name="T1" fmla="*/ 840 h 966"/>
                      <a:gd name="T2" fmla="*/ 0 w 349"/>
                      <a:gd name="T3" fmla="*/ 0 h 966"/>
                      <a:gd name="T4" fmla="*/ 349 w 349"/>
                      <a:gd name="T5" fmla="*/ 252 h 966"/>
                      <a:gd name="T6" fmla="*/ 349 w 349"/>
                      <a:gd name="T7" fmla="*/ 966 h 966"/>
                      <a:gd name="T8" fmla="*/ 0 w 349"/>
                      <a:gd name="T9" fmla="*/ 840 h 9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49" h="966">
                        <a:moveTo>
                          <a:pt x="0" y="840"/>
                        </a:moveTo>
                        <a:lnTo>
                          <a:pt x="0" y="0"/>
                        </a:lnTo>
                        <a:lnTo>
                          <a:pt x="349" y="252"/>
                        </a:lnTo>
                        <a:lnTo>
                          <a:pt x="349" y="966"/>
                        </a:lnTo>
                        <a:lnTo>
                          <a:pt x="0" y="840"/>
                        </a:lnTo>
                        <a:close/>
                      </a:path>
                    </a:pathLst>
                  </a:custGeom>
                  <a:solidFill>
                    <a:srgbClr val="338BAE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34" name="Freeform 34"/>
                  <p:cNvSpPr>
                    <a:spLocks/>
                  </p:cNvSpPr>
                  <p:nvPr/>
                </p:nvSpPr>
                <p:spPr bwMode="auto">
                  <a:xfrm>
                    <a:off x="4441826" y="850900"/>
                    <a:ext cx="3805236" cy="1135063"/>
                  </a:xfrm>
                  <a:custGeom>
                    <a:avLst/>
                    <a:gdLst>
                      <a:gd name="T0" fmla="*/ 2488 w 2746"/>
                      <a:gd name="T1" fmla="*/ 715 h 715"/>
                      <a:gd name="T2" fmla="*/ 2746 w 2746"/>
                      <a:gd name="T3" fmla="*/ 359 h 715"/>
                      <a:gd name="T4" fmla="*/ 2488 w 2746"/>
                      <a:gd name="T5" fmla="*/ 0 h 715"/>
                      <a:gd name="T6" fmla="*/ 0 w 2746"/>
                      <a:gd name="T7" fmla="*/ 0 h 715"/>
                      <a:gd name="T8" fmla="*/ 0 w 2746"/>
                      <a:gd name="T9" fmla="*/ 715 h 715"/>
                      <a:gd name="T10" fmla="*/ 2488 w 2746"/>
                      <a:gd name="T11" fmla="*/ 715 h 7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746" h="715">
                        <a:moveTo>
                          <a:pt x="2488" y="715"/>
                        </a:moveTo>
                        <a:lnTo>
                          <a:pt x="2746" y="359"/>
                        </a:lnTo>
                        <a:lnTo>
                          <a:pt x="2488" y="0"/>
                        </a:lnTo>
                        <a:lnTo>
                          <a:pt x="0" y="0"/>
                        </a:lnTo>
                        <a:lnTo>
                          <a:pt x="0" y="715"/>
                        </a:lnTo>
                        <a:lnTo>
                          <a:pt x="2488" y="715"/>
                        </a:lnTo>
                        <a:close/>
                      </a:path>
                    </a:pathLst>
                  </a:custGeom>
                  <a:solidFill>
                    <a:srgbClr val="00AEEF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35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2749551" y="701675"/>
                    <a:ext cx="838200" cy="835025"/>
                  </a:xfrm>
                  <a:prstGeom prst="ellipse">
                    <a:avLst/>
                  </a:prstGeom>
                  <a:solidFill>
                    <a:srgbClr val="338BAE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 dirty="0"/>
                  </a:p>
                </p:txBody>
              </p:sp>
              <p:sp>
                <p:nvSpPr>
                  <p:cNvPr id="36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7118066" y="1016000"/>
                    <a:ext cx="0" cy="804863"/>
                  </a:xfrm>
                  <a:prstGeom prst="line">
                    <a:avLst/>
                  </a:prstGeom>
                  <a:noFill/>
                  <a:ln w="15875" cap="flat">
                    <a:solidFill>
                      <a:srgbClr val="F5F5F5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2830286" y="3055543"/>
                    <a:ext cx="838200" cy="835025"/>
                  </a:xfrm>
                  <a:prstGeom prst="ellipse">
                    <a:avLst/>
                  </a:prstGeom>
                  <a:solidFill>
                    <a:srgbClr val="6EA935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38" name="Donut 24">
                  <a:extLst>
                    <a:ext uri="{FF2B5EF4-FFF2-40B4-BE49-F238E27FC236}">
                      <a16:creationId xmlns="" xmlns:a16="http://schemas.microsoft.com/office/drawing/2014/main" id="{D83D4341-5160-4A6C-9922-9BEE1AA9D7F5}"/>
                    </a:ext>
                  </a:extLst>
                </p:cNvPr>
                <p:cNvSpPr/>
                <p:nvPr/>
              </p:nvSpPr>
              <p:spPr>
                <a:xfrm>
                  <a:off x="470484" y="4200069"/>
                  <a:ext cx="824917" cy="7967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08412" h="3234532">
                      <a:moveTo>
                        <a:pt x="1561445" y="1065858"/>
                      </a:moveTo>
                      <a:cubicBezTo>
                        <a:pt x="1654998" y="1065858"/>
                        <a:pt x="1743610" y="1087015"/>
                        <a:pt x="1821879" y="1126644"/>
                      </a:cubicBezTo>
                      <a:lnTo>
                        <a:pt x="1611352" y="1337172"/>
                      </a:lnTo>
                      <a:cubicBezTo>
                        <a:pt x="1595200" y="1333388"/>
                        <a:pt x="1578468" y="1332141"/>
                        <a:pt x="1561445" y="1332141"/>
                      </a:cubicBezTo>
                      <a:cubicBezTo>
                        <a:pt x="1373145" y="1332141"/>
                        <a:pt x="1220499" y="1484787"/>
                        <a:pt x="1220499" y="1673087"/>
                      </a:cubicBezTo>
                      <a:cubicBezTo>
                        <a:pt x="1220499" y="1861387"/>
                        <a:pt x="1373145" y="2014033"/>
                        <a:pt x="1561445" y="2014033"/>
                      </a:cubicBezTo>
                      <a:cubicBezTo>
                        <a:pt x="1749745" y="2014033"/>
                        <a:pt x="1902391" y="1861387"/>
                        <a:pt x="1902391" y="1673087"/>
                      </a:cubicBezTo>
                      <a:cubicBezTo>
                        <a:pt x="1902391" y="1643675"/>
                        <a:pt x="1898667" y="1615133"/>
                        <a:pt x="1890450" y="1588219"/>
                      </a:cubicBezTo>
                      <a:lnTo>
                        <a:pt x="2093156" y="1385512"/>
                      </a:lnTo>
                      <a:cubicBezTo>
                        <a:pt x="2142229" y="1470075"/>
                        <a:pt x="2168674" y="1568493"/>
                        <a:pt x="2168674" y="1673087"/>
                      </a:cubicBezTo>
                      <a:cubicBezTo>
                        <a:pt x="2168674" y="2008450"/>
                        <a:pt x="1896808" y="2280316"/>
                        <a:pt x="1561445" y="2280316"/>
                      </a:cubicBezTo>
                      <a:cubicBezTo>
                        <a:pt x="1226082" y="2280316"/>
                        <a:pt x="954217" y="2008450"/>
                        <a:pt x="954217" y="1673087"/>
                      </a:cubicBezTo>
                      <a:cubicBezTo>
                        <a:pt x="954217" y="1337724"/>
                        <a:pt x="1226082" y="1065858"/>
                        <a:pt x="1561445" y="1065858"/>
                      </a:cubicBezTo>
                      <a:close/>
                      <a:moveTo>
                        <a:pt x="1561445" y="580076"/>
                      </a:moveTo>
                      <a:cubicBezTo>
                        <a:pt x="1790175" y="580076"/>
                        <a:pt x="2002494" y="650333"/>
                        <a:pt x="2177834" y="770690"/>
                      </a:cubicBezTo>
                      <a:lnTo>
                        <a:pt x="1968030" y="980494"/>
                      </a:lnTo>
                      <a:cubicBezTo>
                        <a:pt x="1849962" y="907198"/>
                        <a:pt x="1710422" y="866794"/>
                        <a:pt x="1561445" y="866794"/>
                      </a:cubicBezTo>
                      <a:cubicBezTo>
                        <a:pt x="1116142" y="866794"/>
                        <a:pt x="755153" y="1227784"/>
                        <a:pt x="755153" y="1673087"/>
                      </a:cubicBezTo>
                      <a:cubicBezTo>
                        <a:pt x="755153" y="2118390"/>
                        <a:pt x="1116142" y="2479380"/>
                        <a:pt x="1561445" y="2479380"/>
                      </a:cubicBezTo>
                      <a:cubicBezTo>
                        <a:pt x="2006748" y="2479380"/>
                        <a:pt x="2367738" y="2118390"/>
                        <a:pt x="2367738" y="1673087"/>
                      </a:cubicBezTo>
                      <a:cubicBezTo>
                        <a:pt x="2367738" y="1513043"/>
                        <a:pt x="2321108" y="1363890"/>
                        <a:pt x="2239307" y="1239362"/>
                      </a:cubicBezTo>
                      <a:lnTo>
                        <a:pt x="2445928" y="1032741"/>
                      </a:lnTo>
                      <a:cubicBezTo>
                        <a:pt x="2577451" y="1212149"/>
                        <a:pt x="2654457" y="1433625"/>
                        <a:pt x="2654457" y="1673087"/>
                      </a:cubicBezTo>
                      <a:cubicBezTo>
                        <a:pt x="2654457" y="2276741"/>
                        <a:pt x="2165099" y="2766099"/>
                        <a:pt x="1561445" y="2766099"/>
                      </a:cubicBezTo>
                      <a:cubicBezTo>
                        <a:pt x="957792" y="2766099"/>
                        <a:pt x="468434" y="2276741"/>
                        <a:pt x="468434" y="1673087"/>
                      </a:cubicBezTo>
                      <a:cubicBezTo>
                        <a:pt x="468434" y="1069433"/>
                        <a:pt x="957792" y="580076"/>
                        <a:pt x="1561445" y="580076"/>
                      </a:cubicBezTo>
                      <a:close/>
                      <a:moveTo>
                        <a:pt x="1561445" y="111642"/>
                      </a:moveTo>
                      <a:cubicBezTo>
                        <a:pt x="1890473" y="111642"/>
                        <a:pt x="2195731" y="213411"/>
                        <a:pt x="2447076" y="387744"/>
                      </a:cubicBezTo>
                      <a:lnTo>
                        <a:pt x="2453780" y="494744"/>
                      </a:lnTo>
                      <a:lnTo>
                        <a:pt x="2309436" y="639088"/>
                      </a:lnTo>
                      <a:cubicBezTo>
                        <a:pt x="2099826" y="485554"/>
                        <a:pt x="1841132" y="395669"/>
                        <a:pt x="1561445" y="395669"/>
                      </a:cubicBezTo>
                      <a:cubicBezTo>
                        <a:pt x="855947" y="395669"/>
                        <a:pt x="284027" y="967589"/>
                        <a:pt x="284027" y="1673087"/>
                      </a:cubicBezTo>
                      <a:cubicBezTo>
                        <a:pt x="284027" y="2378585"/>
                        <a:pt x="855947" y="2950505"/>
                        <a:pt x="1561445" y="2950505"/>
                      </a:cubicBezTo>
                      <a:cubicBezTo>
                        <a:pt x="2266943" y="2950505"/>
                        <a:pt x="2838863" y="2378585"/>
                        <a:pt x="2838863" y="1673087"/>
                      </a:cubicBezTo>
                      <a:cubicBezTo>
                        <a:pt x="2838863" y="1382650"/>
                        <a:pt x="2741936" y="1114852"/>
                        <a:pt x="2577529" y="901139"/>
                      </a:cubicBezTo>
                      <a:lnTo>
                        <a:pt x="2706681" y="771988"/>
                      </a:lnTo>
                      <a:lnTo>
                        <a:pt x="2841540" y="780437"/>
                      </a:lnTo>
                      <a:cubicBezTo>
                        <a:pt x="3019168" y="1032973"/>
                        <a:pt x="3122890" y="1340917"/>
                        <a:pt x="3122890" y="1673087"/>
                      </a:cubicBezTo>
                      <a:cubicBezTo>
                        <a:pt x="3122890" y="2535449"/>
                        <a:pt x="2423807" y="3234532"/>
                        <a:pt x="1561445" y="3234532"/>
                      </a:cubicBezTo>
                      <a:cubicBezTo>
                        <a:pt x="699083" y="3234532"/>
                        <a:pt x="0" y="2535449"/>
                        <a:pt x="0" y="1673087"/>
                      </a:cubicBezTo>
                      <a:cubicBezTo>
                        <a:pt x="0" y="810725"/>
                        <a:pt x="699083" y="111642"/>
                        <a:pt x="1561445" y="111642"/>
                      </a:cubicBezTo>
                      <a:close/>
                      <a:moveTo>
                        <a:pt x="2909110" y="0"/>
                      </a:moveTo>
                      <a:lnTo>
                        <a:pt x="2926757" y="281655"/>
                      </a:lnTo>
                      <a:lnTo>
                        <a:pt x="3208412" y="299301"/>
                      </a:lnTo>
                      <a:lnTo>
                        <a:pt x="2863230" y="644483"/>
                      </a:lnTo>
                      <a:lnTo>
                        <a:pt x="2685547" y="633351"/>
                      </a:lnTo>
                      <a:lnTo>
                        <a:pt x="1718098" y="1600799"/>
                      </a:lnTo>
                      <a:cubicBezTo>
                        <a:pt x="1729236" y="1622491"/>
                        <a:pt x="1734939" y="1647123"/>
                        <a:pt x="1734939" y="1673087"/>
                      </a:cubicBezTo>
                      <a:cubicBezTo>
                        <a:pt x="1734939" y="1768905"/>
                        <a:pt x="1657263" y="1846581"/>
                        <a:pt x="1561445" y="1846581"/>
                      </a:cubicBezTo>
                      <a:cubicBezTo>
                        <a:pt x="1465627" y="1846581"/>
                        <a:pt x="1387951" y="1768905"/>
                        <a:pt x="1387951" y="1673087"/>
                      </a:cubicBezTo>
                      <a:cubicBezTo>
                        <a:pt x="1387951" y="1577269"/>
                        <a:pt x="1465627" y="1499593"/>
                        <a:pt x="1561445" y="1499593"/>
                      </a:cubicBezTo>
                      <a:lnTo>
                        <a:pt x="1591006" y="1505561"/>
                      </a:lnTo>
                      <a:lnTo>
                        <a:pt x="2574981" y="521587"/>
                      </a:lnTo>
                      <a:lnTo>
                        <a:pt x="2563928" y="3451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7" name="Donut 24">
                <a:extLst>
                  <a:ext uri="{FF2B5EF4-FFF2-40B4-BE49-F238E27FC236}">
                    <a16:creationId xmlns="" xmlns:a16="http://schemas.microsoft.com/office/drawing/2014/main" id="{395A2AFF-99B5-48DA-B71F-61CBBDE66010}"/>
                  </a:ext>
                </a:extLst>
              </p:cNvPr>
              <p:cNvSpPr/>
              <p:nvPr/>
            </p:nvSpPr>
            <p:spPr>
              <a:xfrm>
                <a:off x="469332" y="5160038"/>
                <a:ext cx="785779" cy="796740"/>
              </a:xfrm>
              <a:custGeom>
                <a:avLst/>
                <a:gdLst/>
                <a:ahLst/>
                <a:cxnLst/>
                <a:rect l="l" t="t" r="r" b="b"/>
                <a:pathLst>
                  <a:path w="3208412" h="3234532">
                    <a:moveTo>
                      <a:pt x="1561445" y="1065858"/>
                    </a:moveTo>
                    <a:cubicBezTo>
                      <a:pt x="1654998" y="1065858"/>
                      <a:pt x="1743610" y="1087015"/>
                      <a:pt x="1821879" y="1126644"/>
                    </a:cubicBezTo>
                    <a:lnTo>
                      <a:pt x="1611352" y="1337172"/>
                    </a:lnTo>
                    <a:cubicBezTo>
                      <a:pt x="1595200" y="1333388"/>
                      <a:pt x="1578468" y="1332141"/>
                      <a:pt x="1561445" y="1332141"/>
                    </a:cubicBezTo>
                    <a:cubicBezTo>
                      <a:pt x="1373145" y="1332141"/>
                      <a:pt x="1220499" y="1484787"/>
                      <a:pt x="1220499" y="1673087"/>
                    </a:cubicBezTo>
                    <a:cubicBezTo>
                      <a:pt x="1220499" y="1861387"/>
                      <a:pt x="1373145" y="2014033"/>
                      <a:pt x="1561445" y="2014033"/>
                    </a:cubicBezTo>
                    <a:cubicBezTo>
                      <a:pt x="1749745" y="2014033"/>
                      <a:pt x="1902391" y="1861387"/>
                      <a:pt x="1902391" y="1673087"/>
                    </a:cubicBezTo>
                    <a:cubicBezTo>
                      <a:pt x="1902391" y="1643675"/>
                      <a:pt x="1898667" y="1615133"/>
                      <a:pt x="1890450" y="1588219"/>
                    </a:cubicBezTo>
                    <a:lnTo>
                      <a:pt x="2093156" y="1385512"/>
                    </a:lnTo>
                    <a:cubicBezTo>
                      <a:pt x="2142229" y="1470075"/>
                      <a:pt x="2168674" y="1568493"/>
                      <a:pt x="2168674" y="1673087"/>
                    </a:cubicBezTo>
                    <a:cubicBezTo>
                      <a:pt x="2168674" y="2008450"/>
                      <a:pt x="1896808" y="2280316"/>
                      <a:pt x="1561445" y="2280316"/>
                    </a:cubicBezTo>
                    <a:cubicBezTo>
                      <a:pt x="1226082" y="2280316"/>
                      <a:pt x="954217" y="2008450"/>
                      <a:pt x="954217" y="1673087"/>
                    </a:cubicBezTo>
                    <a:cubicBezTo>
                      <a:pt x="954217" y="1337724"/>
                      <a:pt x="1226082" y="1065858"/>
                      <a:pt x="1561445" y="1065858"/>
                    </a:cubicBezTo>
                    <a:close/>
                    <a:moveTo>
                      <a:pt x="1561445" y="580076"/>
                    </a:moveTo>
                    <a:cubicBezTo>
                      <a:pt x="1790175" y="580076"/>
                      <a:pt x="2002494" y="650333"/>
                      <a:pt x="2177834" y="770690"/>
                    </a:cubicBezTo>
                    <a:lnTo>
                      <a:pt x="1968030" y="980494"/>
                    </a:lnTo>
                    <a:cubicBezTo>
                      <a:pt x="1849962" y="907198"/>
                      <a:pt x="1710422" y="866794"/>
                      <a:pt x="1561445" y="866794"/>
                    </a:cubicBezTo>
                    <a:cubicBezTo>
                      <a:pt x="1116142" y="866794"/>
                      <a:pt x="755153" y="1227784"/>
                      <a:pt x="755153" y="1673087"/>
                    </a:cubicBezTo>
                    <a:cubicBezTo>
                      <a:pt x="755153" y="2118390"/>
                      <a:pt x="1116142" y="2479380"/>
                      <a:pt x="1561445" y="2479380"/>
                    </a:cubicBezTo>
                    <a:cubicBezTo>
                      <a:pt x="2006748" y="2479380"/>
                      <a:pt x="2367738" y="2118390"/>
                      <a:pt x="2367738" y="1673087"/>
                    </a:cubicBezTo>
                    <a:cubicBezTo>
                      <a:pt x="2367738" y="1513043"/>
                      <a:pt x="2321108" y="1363890"/>
                      <a:pt x="2239307" y="1239362"/>
                    </a:cubicBezTo>
                    <a:lnTo>
                      <a:pt x="2445928" y="1032741"/>
                    </a:lnTo>
                    <a:cubicBezTo>
                      <a:pt x="2577451" y="1212149"/>
                      <a:pt x="2654457" y="1433625"/>
                      <a:pt x="2654457" y="1673087"/>
                    </a:cubicBezTo>
                    <a:cubicBezTo>
                      <a:pt x="2654457" y="2276741"/>
                      <a:pt x="2165099" y="2766099"/>
                      <a:pt x="1561445" y="2766099"/>
                    </a:cubicBezTo>
                    <a:cubicBezTo>
                      <a:pt x="957792" y="2766099"/>
                      <a:pt x="468434" y="2276741"/>
                      <a:pt x="468434" y="1673087"/>
                    </a:cubicBezTo>
                    <a:cubicBezTo>
                      <a:pt x="468434" y="1069433"/>
                      <a:pt x="957792" y="580076"/>
                      <a:pt x="1561445" y="580076"/>
                    </a:cubicBezTo>
                    <a:close/>
                    <a:moveTo>
                      <a:pt x="1561445" y="111642"/>
                    </a:moveTo>
                    <a:cubicBezTo>
                      <a:pt x="1890473" y="111642"/>
                      <a:pt x="2195731" y="213411"/>
                      <a:pt x="2447076" y="387744"/>
                    </a:cubicBezTo>
                    <a:lnTo>
                      <a:pt x="2453780" y="494744"/>
                    </a:lnTo>
                    <a:lnTo>
                      <a:pt x="2309436" y="639088"/>
                    </a:lnTo>
                    <a:cubicBezTo>
                      <a:pt x="2099826" y="485554"/>
                      <a:pt x="1841132" y="395669"/>
                      <a:pt x="1561445" y="395669"/>
                    </a:cubicBezTo>
                    <a:cubicBezTo>
                      <a:pt x="855947" y="395669"/>
                      <a:pt x="284027" y="967589"/>
                      <a:pt x="284027" y="1673087"/>
                    </a:cubicBezTo>
                    <a:cubicBezTo>
                      <a:pt x="284027" y="2378585"/>
                      <a:pt x="855947" y="2950505"/>
                      <a:pt x="1561445" y="2950505"/>
                    </a:cubicBezTo>
                    <a:cubicBezTo>
                      <a:pt x="2266943" y="2950505"/>
                      <a:pt x="2838863" y="2378585"/>
                      <a:pt x="2838863" y="1673087"/>
                    </a:cubicBezTo>
                    <a:cubicBezTo>
                      <a:pt x="2838863" y="1382650"/>
                      <a:pt x="2741936" y="1114852"/>
                      <a:pt x="2577529" y="901139"/>
                    </a:cubicBezTo>
                    <a:lnTo>
                      <a:pt x="2706681" y="771988"/>
                    </a:lnTo>
                    <a:lnTo>
                      <a:pt x="2841540" y="780437"/>
                    </a:lnTo>
                    <a:cubicBezTo>
                      <a:pt x="3019168" y="1032973"/>
                      <a:pt x="3122890" y="1340917"/>
                      <a:pt x="3122890" y="1673087"/>
                    </a:cubicBezTo>
                    <a:cubicBezTo>
                      <a:pt x="3122890" y="2535449"/>
                      <a:pt x="2423807" y="3234532"/>
                      <a:pt x="1561445" y="3234532"/>
                    </a:cubicBezTo>
                    <a:cubicBezTo>
                      <a:pt x="699083" y="3234532"/>
                      <a:pt x="0" y="2535449"/>
                      <a:pt x="0" y="1673087"/>
                    </a:cubicBezTo>
                    <a:cubicBezTo>
                      <a:pt x="0" y="810725"/>
                      <a:pt x="699083" y="111642"/>
                      <a:pt x="1561445" y="111642"/>
                    </a:cubicBezTo>
                    <a:close/>
                    <a:moveTo>
                      <a:pt x="2909110" y="0"/>
                    </a:moveTo>
                    <a:lnTo>
                      <a:pt x="2926757" y="281655"/>
                    </a:lnTo>
                    <a:lnTo>
                      <a:pt x="3208412" y="299301"/>
                    </a:lnTo>
                    <a:lnTo>
                      <a:pt x="2863230" y="644483"/>
                    </a:lnTo>
                    <a:lnTo>
                      <a:pt x="2685547" y="633351"/>
                    </a:lnTo>
                    <a:lnTo>
                      <a:pt x="1718098" y="1600799"/>
                    </a:lnTo>
                    <a:cubicBezTo>
                      <a:pt x="1729236" y="1622491"/>
                      <a:pt x="1734939" y="1647123"/>
                      <a:pt x="1734939" y="1673087"/>
                    </a:cubicBezTo>
                    <a:cubicBezTo>
                      <a:pt x="1734939" y="1768905"/>
                      <a:pt x="1657263" y="1846581"/>
                      <a:pt x="1561445" y="1846581"/>
                    </a:cubicBezTo>
                    <a:cubicBezTo>
                      <a:pt x="1465627" y="1846581"/>
                      <a:pt x="1387951" y="1768905"/>
                      <a:pt x="1387951" y="1673087"/>
                    </a:cubicBezTo>
                    <a:cubicBezTo>
                      <a:pt x="1387951" y="1577269"/>
                      <a:pt x="1465627" y="1499593"/>
                      <a:pt x="1561445" y="1499593"/>
                    </a:cubicBezTo>
                    <a:lnTo>
                      <a:pt x="1591006" y="1505561"/>
                    </a:lnTo>
                    <a:lnTo>
                      <a:pt x="2574981" y="521587"/>
                    </a:lnTo>
                    <a:lnTo>
                      <a:pt x="2563928" y="3451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8" name="Freeform 23"/>
            <p:cNvSpPr>
              <a:spLocks/>
            </p:cNvSpPr>
            <p:nvPr/>
          </p:nvSpPr>
          <p:spPr bwMode="auto">
            <a:xfrm>
              <a:off x="1638300" y="5372100"/>
              <a:ext cx="636013" cy="1477548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22"/>
            <p:cNvSpPr>
              <a:spLocks noChangeArrowheads="1"/>
            </p:cNvSpPr>
            <p:nvPr/>
          </p:nvSpPr>
          <p:spPr bwMode="auto">
            <a:xfrm>
              <a:off x="0" y="5562600"/>
              <a:ext cx="1696864" cy="1439448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Donut 24">
              <a:extLst>
                <a:ext uri="{FF2B5EF4-FFF2-40B4-BE49-F238E27FC236}">
                  <a16:creationId xmlns="" xmlns:a16="http://schemas.microsoft.com/office/drawing/2014/main" id="{D83D4341-5160-4A6C-9922-9BEE1AA9D7F5}"/>
                </a:ext>
              </a:extLst>
            </p:cNvPr>
            <p:cNvSpPr/>
            <p:nvPr/>
          </p:nvSpPr>
          <p:spPr>
            <a:xfrm>
              <a:off x="489533" y="5579272"/>
              <a:ext cx="785779" cy="796740"/>
            </a:xfrm>
            <a:custGeom>
              <a:avLst/>
              <a:gdLst/>
              <a:ahLst/>
              <a:cxnLst/>
              <a:rect l="l" t="t" r="r" b="b"/>
              <a:pathLst>
                <a:path w="3208412" h="3234532">
                  <a:moveTo>
                    <a:pt x="1561445" y="1065858"/>
                  </a:moveTo>
                  <a:cubicBezTo>
                    <a:pt x="1654998" y="1065858"/>
                    <a:pt x="1743610" y="1087015"/>
                    <a:pt x="1821879" y="1126644"/>
                  </a:cubicBezTo>
                  <a:lnTo>
                    <a:pt x="1611352" y="1337172"/>
                  </a:lnTo>
                  <a:cubicBezTo>
                    <a:pt x="1595200" y="1333388"/>
                    <a:pt x="1578468" y="1332141"/>
                    <a:pt x="1561445" y="1332141"/>
                  </a:cubicBezTo>
                  <a:cubicBezTo>
                    <a:pt x="1373145" y="1332141"/>
                    <a:pt x="1220499" y="1484787"/>
                    <a:pt x="1220499" y="1673087"/>
                  </a:cubicBezTo>
                  <a:cubicBezTo>
                    <a:pt x="1220499" y="1861387"/>
                    <a:pt x="1373145" y="2014033"/>
                    <a:pt x="1561445" y="2014033"/>
                  </a:cubicBezTo>
                  <a:cubicBezTo>
                    <a:pt x="1749745" y="2014033"/>
                    <a:pt x="1902391" y="1861387"/>
                    <a:pt x="1902391" y="1673087"/>
                  </a:cubicBezTo>
                  <a:cubicBezTo>
                    <a:pt x="1902391" y="1643675"/>
                    <a:pt x="1898667" y="1615133"/>
                    <a:pt x="1890450" y="1588219"/>
                  </a:cubicBezTo>
                  <a:lnTo>
                    <a:pt x="2093156" y="1385512"/>
                  </a:lnTo>
                  <a:cubicBezTo>
                    <a:pt x="2142229" y="1470075"/>
                    <a:pt x="2168674" y="1568493"/>
                    <a:pt x="2168674" y="1673087"/>
                  </a:cubicBezTo>
                  <a:cubicBezTo>
                    <a:pt x="2168674" y="2008450"/>
                    <a:pt x="1896808" y="2280316"/>
                    <a:pt x="1561445" y="2280316"/>
                  </a:cubicBezTo>
                  <a:cubicBezTo>
                    <a:pt x="1226082" y="2280316"/>
                    <a:pt x="954217" y="2008450"/>
                    <a:pt x="954217" y="1673087"/>
                  </a:cubicBezTo>
                  <a:cubicBezTo>
                    <a:pt x="954217" y="1337724"/>
                    <a:pt x="1226082" y="1065858"/>
                    <a:pt x="1561445" y="1065858"/>
                  </a:cubicBezTo>
                  <a:close/>
                  <a:moveTo>
                    <a:pt x="1561445" y="580076"/>
                  </a:moveTo>
                  <a:cubicBezTo>
                    <a:pt x="1790175" y="580076"/>
                    <a:pt x="2002494" y="650333"/>
                    <a:pt x="2177834" y="770690"/>
                  </a:cubicBezTo>
                  <a:lnTo>
                    <a:pt x="1968030" y="980494"/>
                  </a:lnTo>
                  <a:cubicBezTo>
                    <a:pt x="1849962" y="907198"/>
                    <a:pt x="1710422" y="866794"/>
                    <a:pt x="1561445" y="866794"/>
                  </a:cubicBezTo>
                  <a:cubicBezTo>
                    <a:pt x="1116142" y="866794"/>
                    <a:pt x="755153" y="1227784"/>
                    <a:pt x="755153" y="1673087"/>
                  </a:cubicBezTo>
                  <a:cubicBezTo>
                    <a:pt x="755153" y="2118390"/>
                    <a:pt x="1116142" y="2479380"/>
                    <a:pt x="1561445" y="2479380"/>
                  </a:cubicBezTo>
                  <a:cubicBezTo>
                    <a:pt x="2006748" y="2479380"/>
                    <a:pt x="2367738" y="2118390"/>
                    <a:pt x="2367738" y="1673087"/>
                  </a:cubicBezTo>
                  <a:cubicBezTo>
                    <a:pt x="2367738" y="1513043"/>
                    <a:pt x="2321108" y="1363890"/>
                    <a:pt x="2239307" y="1239362"/>
                  </a:cubicBezTo>
                  <a:lnTo>
                    <a:pt x="2445928" y="1032741"/>
                  </a:lnTo>
                  <a:cubicBezTo>
                    <a:pt x="2577451" y="1212149"/>
                    <a:pt x="2654457" y="1433625"/>
                    <a:pt x="2654457" y="1673087"/>
                  </a:cubicBezTo>
                  <a:cubicBezTo>
                    <a:pt x="2654457" y="2276741"/>
                    <a:pt x="2165099" y="2766099"/>
                    <a:pt x="1561445" y="2766099"/>
                  </a:cubicBezTo>
                  <a:cubicBezTo>
                    <a:pt x="957792" y="2766099"/>
                    <a:pt x="468434" y="2276741"/>
                    <a:pt x="468434" y="1673087"/>
                  </a:cubicBezTo>
                  <a:cubicBezTo>
                    <a:pt x="468434" y="1069433"/>
                    <a:pt x="957792" y="580076"/>
                    <a:pt x="1561445" y="580076"/>
                  </a:cubicBezTo>
                  <a:close/>
                  <a:moveTo>
                    <a:pt x="1561445" y="111642"/>
                  </a:moveTo>
                  <a:cubicBezTo>
                    <a:pt x="1890473" y="111642"/>
                    <a:pt x="2195731" y="213411"/>
                    <a:pt x="2447076" y="387744"/>
                  </a:cubicBezTo>
                  <a:lnTo>
                    <a:pt x="2453780" y="494744"/>
                  </a:lnTo>
                  <a:lnTo>
                    <a:pt x="2309436" y="639088"/>
                  </a:lnTo>
                  <a:cubicBezTo>
                    <a:pt x="2099826" y="485554"/>
                    <a:pt x="1841132" y="395669"/>
                    <a:pt x="1561445" y="395669"/>
                  </a:cubicBezTo>
                  <a:cubicBezTo>
                    <a:pt x="855947" y="395669"/>
                    <a:pt x="284027" y="967589"/>
                    <a:pt x="284027" y="1673087"/>
                  </a:cubicBezTo>
                  <a:cubicBezTo>
                    <a:pt x="284027" y="2378585"/>
                    <a:pt x="855947" y="2950505"/>
                    <a:pt x="1561445" y="2950505"/>
                  </a:cubicBezTo>
                  <a:cubicBezTo>
                    <a:pt x="2266943" y="2950505"/>
                    <a:pt x="2838863" y="2378585"/>
                    <a:pt x="2838863" y="1673087"/>
                  </a:cubicBezTo>
                  <a:cubicBezTo>
                    <a:pt x="2838863" y="1382650"/>
                    <a:pt x="2741936" y="1114852"/>
                    <a:pt x="2577529" y="901139"/>
                  </a:cubicBezTo>
                  <a:lnTo>
                    <a:pt x="2706681" y="771988"/>
                  </a:lnTo>
                  <a:lnTo>
                    <a:pt x="2841540" y="780437"/>
                  </a:lnTo>
                  <a:cubicBezTo>
                    <a:pt x="3019168" y="1032973"/>
                    <a:pt x="3122890" y="1340917"/>
                    <a:pt x="3122890" y="1673087"/>
                  </a:cubicBezTo>
                  <a:cubicBezTo>
                    <a:pt x="3122890" y="2535449"/>
                    <a:pt x="2423807" y="3234532"/>
                    <a:pt x="1561445" y="3234532"/>
                  </a:cubicBezTo>
                  <a:cubicBezTo>
                    <a:pt x="699083" y="3234532"/>
                    <a:pt x="0" y="2535449"/>
                    <a:pt x="0" y="1673087"/>
                  </a:cubicBezTo>
                  <a:cubicBezTo>
                    <a:pt x="0" y="810725"/>
                    <a:pt x="699083" y="111642"/>
                    <a:pt x="1561445" y="111642"/>
                  </a:cubicBezTo>
                  <a:close/>
                  <a:moveTo>
                    <a:pt x="2909110" y="0"/>
                  </a:moveTo>
                  <a:lnTo>
                    <a:pt x="2926757" y="281655"/>
                  </a:lnTo>
                  <a:lnTo>
                    <a:pt x="3208412" y="299301"/>
                  </a:lnTo>
                  <a:lnTo>
                    <a:pt x="2863230" y="644483"/>
                  </a:lnTo>
                  <a:lnTo>
                    <a:pt x="2685547" y="633351"/>
                  </a:lnTo>
                  <a:lnTo>
                    <a:pt x="1718098" y="1600799"/>
                  </a:lnTo>
                  <a:cubicBezTo>
                    <a:pt x="1729236" y="1622491"/>
                    <a:pt x="1734939" y="1647123"/>
                    <a:pt x="1734939" y="1673087"/>
                  </a:cubicBezTo>
                  <a:cubicBezTo>
                    <a:pt x="1734939" y="1768905"/>
                    <a:pt x="1657263" y="1846581"/>
                    <a:pt x="1561445" y="1846581"/>
                  </a:cubicBezTo>
                  <a:cubicBezTo>
                    <a:pt x="1465627" y="1846581"/>
                    <a:pt x="1387951" y="1768905"/>
                    <a:pt x="1387951" y="1673087"/>
                  </a:cubicBezTo>
                  <a:cubicBezTo>
                    <a:pt x="1387951" y="1577269"/>
                    <a:pt x="1465627" y="1499593"/>
                    <a:pt x="1561445" y="1499593"/>
                  </a:cubicBezTo>
                  <a:lnTo>
                    <a:pt x="1591006" y="1505561"/>
                  </a:lnTo>
                  <a:lnTo>
                    <a:pt x="2574981" y="521587"/>
                  </a:lnTo>
                  <a:lnTo>
                    <a:pt x="2563928" y="3451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Freeform 24"/>
            <p:cNvSpPr>
              <a:spLocks/>
            </p:cNvSpPr>
            <p:nvPr/>
          </p:nvSpPr>
          <p:spPr bwMode="auto">
            <a:xfrm>
              <a:off x="2217163" y="6908979"/>
              <a:ext cx="5513868" cy="1333187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rgbClr val="A6CC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5" name="Rectangle 22"/>
            <p:cNvSpPr>
              <a:spLocks noChangeArrowheads="1"/>
            </p:cNvSpPr>
            <p:nvPr/>
          </p:nvSpPr>
          <p:spPr bwMode="auto">
            <a:xfrm>
              <a:off x="0" y="6881393"/>
              <a:ext cx="1696864" cy="1424407"/>
            </a:xfrm>
            <a:prstGeom prst="rect">
              <a:avLst/>
            </a:prstGeom>
            <a:solidFill>
              <a:srgbClr val="A6CC4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Donut 24">
              <a:extLst>
                <a:ext uri="{FF2B5EF4-FFF2-40B4-BE49-F238E27FC236}">
                  <a16:creationId xmlns="" xmlns:a16="http://schemas.microsoft.com/office/drawing/2014/main" id="{D83D4341-5160-4A6C-9922-9BEE1AA9D7F5}"/>
                </a:ext>
              </a:extLst>
            </p:cNvPr>
            <p:cNvSpPr/>
            <p:nvPr/>
          </p:nvSpPr>
          <p:spPr>
            <a:xfrm>
              <a:off x="508583" y="7103272"/>
              <a:ext cx="785779" cy="796740"/>
            </a:xfrm>
            <a:custGeom>
              <a:avLst/>
              <a:gdLst/>
              <a:ahLst/>
              <a:cxnLst/>
              <a:rect l="l" t="t" r="r" b="b"/>
              <a:pathLst>
                <a:path w="3208412" h="3234532">
                  <a:moveTo>
                    <a:pt x="1561445" y="1065858"/>
                  </a:moveTo>
                  <a:cubicBezTo>
                    <a:pt x="1654998" y="1065858"/>
                    <a:pt x="1743610" y="1087015"/>
                    <a:pt x="1821879" y="1126644"/>
                  </a:cubicBezTo>
                  <a:lnTo>
                    <a:pt x="1611352" y="1337172"/>
                  </a:lnTo>
                  <a:cubicBezTo>
                    <a:pt x="1595200" y="1333388"/>
                    <a:pt x="1578468" y="1332141"/>
                    <a:pt x="1561445" y="1332141"/>
                  </a:cubicBezTo>
                  <a:cubicBezTo>
                    <a:pt x="1373145" y="1332141"/>
                    <a:pt x="1220499" y="1484787"/>
                    <a:pt x="1220499" y="1673087"/>
                  </a:cubicBezTo>
                  <a:cubicBezTo>
                    <a:pt x="1220499" y="1861387"/>
                    <a:pt x="1373145" y="2014033"/>
                    <a:pt x="1561445" y="2014033"/>
                  </a:cubicBezTo>
                  <a:cubicBezTo>
                    <a:pt x="1749745" y="2014033"/>
                    <a:pt x="1902391" y="1861387"/>
                    <a:pt x="1902391" y="1673087"/>
                  </a:cubicBezTo>
                  <a:cubicBezTo>
                    <a:pt x="1902391" y="1643675"/>
                    <a:pt x="1898667" y="1615133"/>
                    <a:pt x="1890450" y="1588219"/>
                  </a:cubicBezTo>
                  <a:lnTo>
                    <a:pt x="2093156" y="1385512"/>
                  </a:lnTo>
                  <a:cubicBezTo>
                    <a:pt x="2142229" y="1470075"/>
                    <a:pt x="2168674" y="1568493"/>
                    <a:pt x="2168674" y="1673087"/>
                  </a:cubicBezTo>
                  <a:cubicBezTo>
                    <a:pt x="2168674" y="2008450"/>
                    <a:pt x="1896808" y="2280316"/>
                    <a:pt x="1561445" y="2280316"/>
                  </a:cubicBezTo>
                  <a:cubicBezTo>
                    <a:pt x="1226082" y="2280316"/>
                    <a:pt x="954217" y="2008450"/>
                    <a:pt x="954217" y="1673087"/>
                  </a:cubicBezTo>
                  <a:cubicBezTo>
                    <a:pt x="954217" y="1337724"/>
                    <a:pt x="1226082" y="1065858"/>
                    <a:pt x="1561445" y="1065858"/>
                  </a:cubicBezTo>
                  <a:close/>
                  <a:moveTo>
                    <a:pt x="1561445" y="580076"/>
                  </a:moveTo>
                  <a:cubicBezTo>
                    <a:pt x="1790175" y="580076"/>
                    <a:pt x="2002494" y="650333"/>
                    <a:pt x="2177834" y="770690"/>
                  </a:cubicBezTo>
                  <a:lnTo>
                    <a:pt x="1968030" y="980494"/>
                  </a:lnTo>
                  <a:cubicBezTo>
                    <a:pt x="1849962" y="907198"/>
                    <a:pt x="1710422" y="866794"/>
                    <a:pt x="1561445" y="866794"/>
                  </a:cubicBezTo>
                  <a:cubicBezTo>
                    <a:pt x="1116142" y="866794"/>
                    <a:pt x="755153" y="1227784"/>
                    <a:pt x="755153" y="1673087"/>
                  </a:cubicBezTo>
                  <a:cubicBezTo>
                    <a:pt x="755153" y="2118390"/>
                    <a:pt x="1116142" y="2479380"/>
                    <a:pt x="1561445" y="2479380"/>
                  </a:cubicBezTo>
                  <a:cubicBezTo>
                    <a:pt x="2006748" y="2479380"/>
                    <a:pt x="2367738" y="2118390"/>
                    <a:pt x="2367738" y="1673087"/>
                  </a:cubicBezTo>
                  <a:cubicBezTo>
                    <a:pt x="2367738" y="1513043"/>
                    <a:pt x="2321108" y="1363890"/>
                    <a:pt x="2239307" y="1239362"/>
                  </a:cubicBezTo>
                  <a:lnTo>
                    <a:pt x="2445928" y="1032741"/>
                  </a:lnTo>
                  <a:cubicBezTo>
                    <a:pt x="2577451" y="1212149"/>
                    <a:pt x="2654457" y="1433625"/>
                    <a:pt x="2654457" y="1673087"/>
                  </a:cubicBezTo>
                  <a:cubicBezTo>
                    <a:pt x="2654457" y="2276741"/>
                    <a:pt x="2165099" y="2766099"/>
                    <a:pt x="1561445" y="2766099"/>
                  </a:cubicBezTo>
                  <a:cubicBezTo>
                    <a:pt x="957792" y="2766099"/>
                    <a:pt x="468434" y="2276741"/>
                    <a:pt x="468434" y="1673087"/>
                  </a:cubicBezTo>
                  <a:cubicBezTo>
                    <a:pt x="468434" y="1069433"/>
                    <a:pt x="957792" y="580076"/>
                    <a:pt x="1561445" y="580076"/>
                  </a:cubicBezTo>
                  <a:close/>
                  <a:moveTo>
                    <a:pt x="1561445" y="111642"/>
                  </a:moveTo>
                  <a:cubicBezTo>
                    <a:pt x="1890473" y="111642"/>
                    <a:pt x="2195731" y="213411"/>
                    <a:pt x="2447076" y="387744"/>
                  </a:cubicBezTo>
                  <a:lnTo>
                    <a:pt x="2453780" y="494744"/>
                  </a:lnTo>
                  <a:lnTo>
                    <a:pt x="2309436" y="639088"/>
                  </a:lnTo>
                  <a:cubicBezTo>
                    <a:pt x="2099826" y="485554"/>
                    <a:pt x="1841132" y="395669"/>
                    <a:pt x="1561445" y="395669"/>
                  </a:cubicBezTo>
                  <a:cubicBezTo>
                    <a:pt x="855947" y="395669"/>
                    <a:pt x="284027" y="967589"/>
                    <a:pt x="284027" y="1673087"/>
                  </a:cubicBezTo>
                  <a:cubicBezTo>
                    <a:pt x="284027" y="2378585"/>
                    <a:pt x="855947" y="2950505"/>
                    <a:pt x="1561445" y="2950505"/>
                  </a:cubicBezTo>
                  <a:cubicBezTo>
                    <a:pt x="2266943" y="2950505"/>
                    <a:pt x="2838863" y="2378585"/>
                    <a:pt x="2838863" y="1673087"/>
                  </a:cubicBezTo>
                  <a:cubicBezTo>
                    <a:pt x="2838863" y="1382650"/>
                    <a:pt x="2741936" y="1114852"/>
                    <a:pt x="2577529" y="901139"/>
                  </a:cubicBezTo>
                  <a:lnTo>
                    <a:pt x="2706681" y="771988"/>
                  </a:lnTo>
                  <a:lnTo>
                    <a:pt x="2841540" y="780437"/>
                  </a:lnTo>
                  <a:cubicBezTo>
                    <a:pt x="3019168" y="1032973"/>
                    <a:pt x="3122890" y="1340917"/>
                    <a:pt x="3122890" y="1673087"/>
                  </a:cubicBezTo>
                  <a:cubicBezTo>
                    <a:pt x="3122890" y="2535449"/>
                    <a:pt x="2423807" y="3234532"/>
                    <a:pt x="1561445" y="3234532"/>
                  </a:cubicBezTo>
                  <a:cubicBezTo>
                    <a:pt x="699083" y="3234532"/>
                    <a:pt x="0" y="2535449"/>
                    <a:pt x="0" y="1673087"/>
                  </a:cubicBezTo>
                  <a:cubicBezTo>
                    <a:pt x="0" y="810725"/>
                    <a:pt x="699083" y="111642"/>
                    <a:pt x="1561445" y="111642"/>
                  </a:cubicBezTo>
                  <a:close/>
                  <a:moveTo>
                    <a:pt x="2909110" y="0"/>
                  </a:moveTo>
                  <a:lnTo>
                    <a:pt x="2926757" y="281655"/>
                  </a:lnTo>
                  <a:lnTo>
                    <a:pt x="3208412" y="299301"/>
                  </a:lnTo>
                  <a:lnTo>
                    <a:pt x="2863230" y="644483"/>
                  </a:lnTo>
                  <a:lnTo>
                    <a:pt x="2685547" y="633351"/>
                  </a:lnTo>
                  <a:lnTo>
                    <a:pt x="1718098" y="1600799"/>
                  </a:lnTo>
                  <a:cubicBezTo>
                    <a:pt x="1729236" y="1622491"/>
                    <a:pt x="1734939" y="1647123"/>
                    <a:pt x="1734939" y="1673087"/>
                  </a:cubicBezTo>
                  <a:cubicBezTo>
                    <a:pt x="1734939" y="1768905"/>
                    <a:pt x="1657263" y="1846581"/>
                    <a:pt x="1561445" y="1846581"/>
                  </a:cubicBezTo>
                  <a:cubicBezTo>
                    <a:pt x="1465627" y="1846581"/>
                    <a:pt x="1387951" y="1768905"/>
                    <a:pt x="1387951" y="1673087"/>
                  </a:cubicBezTo>
                  <a:cubicBezTo>
                    <a:pt x="1387951" y="1577269"/>
                    <a:pt x="1465627" y="1499593"/>
                    <a:pt x="1561445" y="1499593"/>
                  </a:cubicBezTo>
                  <a:lnTo>
                    <a:pt x="1591006" y="1505561"/>
                  </a:lnTo>
                  <a:lnTo>
                    <a:pt x="2574981" y="521587"/>
                  </a:lnTo>
                  <a:lnTo>
                    <a:pt x="2563928" y="3451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auto">
            <a:xfrm>
              <a:off x="2217163" y="8185329"/>
              <a:ext cx="4564637" cy="1333187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60" name="Freeform 23"/>
            <p:cNvSpPr>
              <a:spLocks/>
            </p:cNvSpPr>
            <p:nvPr/>
          </p:nvSpPr>
          <p:spPr bwMode="auto">
            <a:xfrm>
              <a:off x="1695450" y="8115300"/>
              <a:ext cx="578863" cy="1382298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ln/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Rectangle 22"/>
            <p:cNvSpPr>
              <a:spLocks noChangeArrowheads="1"/>
            </p:cNvSpPr>
            <p:nvPr/>
          </p:nvSpPr>
          <p:spPr bwMode="auto">
            <a:xfrm>
              <a:off x="0" y="8172450"/>
              <a:ext cx="1696864" cy="1352550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Donut 24">
              <a:extLst>
                <a:ext uri="{FF2B5EF4-FFF2-40B4-BE49-F238E27FC236}">
                  <a16:creationId xmlns="" xmlns:a16="http://schemas.microsoft.com/office/drawing/2014/main" id="{D83D4341-5160-4A6C-9922-9BEE1AA9D7F5}"/>
                </a:ext>
              </a:extLst>
            </p:cNvPr>
            <p:cNvSpPr/>
            <p:nvPr/>
          </p:nvSpPr>
          <p:spPr>
            <a:xfrm>
              <a:off x="508583" y="8322472"/>
              <a:ext cx="785779" cy="796740"/>
            </a:xfrm>
            <a:custGeom>
              <a:avLst/>
              <a:gdLst/>
              <a:ahLst/>
              <a:cxnLst/>
              <a:rect l="l" t="t" r="r" b="b"/>
              <a:pathLst>
                <a:path w="3208412" h="3234532">
                  <a:moveTo>
                    <a:pt x="1561445" y="1065858"/>
                  </a:moveTo>
                  <a:cubicBezTo>
                    <a:pt x="1654998" y="1065858"/>
                    <a:pt x="1743610" y="1087015"/>
                    <a:pt x="1821879" y="1126644"/>
                  </a:cubicBezTo>
                  <a:lnTo>
                    <a:pt x="1611352" y="1337172"/>
                  </a:lnTo>
                  <a:cubicBezTo>
                    <a:pt x="1595200" y="1333388"/>
                    <a:pt x="1578468" y="1332141"/>
                    <a:pt x="1561445" y="1332141"/>
                  </a:cubicBezTo>
                  <a:cubicBezTo>
                    <a:pt x="1373145" y="1332141"/>
                    <a:pt x="1220499" y="1484787"/>
                    <a:pt x="1220499" y="1673087"/>
                  </a:cubicBezTo>
                  <a:cubicBezTo>
                    <a:pt x="1220499" y="1861387"/>
                    <a:pt x="1373145" y="2014033"/>
                    <a:pt x="1561445" y="2014033"/>
                  </a:cubicBezTo>
                  <a:cubicBezTo>
                    <a:pt x="1749745" y="2014033"/>
                    <a:pt x="1902391" y="1861387"/>
                    <a:pt x="1902391" y="1673087"/>
                  </a:cubicBezTo>
                  <a:cubicBezTo>
                    <a:pt x="1902391" y="1643675"/>
                    <a:pt x="1898667" y="1615133"/>
                    <a:pt x="1890450" y="1588219"/>
                  </a:cubicBezTo>
                  <a:lnTo>
                    <a:pt x="2093156" y="1385512"/>
                  </a:lnTo>
                  <a:cubicBezTo>
                    <a:pt x="2142229" y="1470075"/>
                    <a:pt x="2168674" y="1568493"/>
                    <a:pt x="2168674" y="1673087"/>
                  </a:cubicBezTo>
                  <a:cubicBezTo>
                    <a:pt x="2168674" y="2008450"/>
                    <a:pt x="1896808" y="2280316"/>
                    <a:pt x="1561445" y="2280316"/>
                  </a:cubicBezTo>
                  <a:cubicBezTo>
                    <a:pt x="1226082" y="2280316"/>
                    <a:pt x="954217" y="2008450"/>
                    <a:pt x="954217" y="1673087"/>
                  </a:cubicBezTo>
                  <a:cubicBezTo>
                    <a:pt x="954217" y="1337724"/>
                    <a:pt x="1226082" y="1065858"/>
                    <a:pt x="1561445" y="1065858"/>
                  </a:cubicBezTo>
                  <a:close/>
                  <a:moveTo>
                    <a:pt x="1561445" y="580076"/>
                  </a:moveTo>
                  <a:cubicBezTo>
                    <a:pt x="1790175" y="580076"/>
                    <a:pt x="2002494" y="650333"/>
                    <a:pt x="2177834" y="770690"/>
                  </a:cubicBezTo>
                  <a:lnTo>
                    <a:pt x="1968030" y="980494"/>
                  </a:lnTo>
                  <a:cubicBezTo>
                    <a:pt x="1849962" y="907198"/>
                    <a:pt x="1710422" y="866794"/>
                    <a:pt x="1561445" y="866794"/>
                  </a:cubicBezTo>
                  <a:cubicBezTo>
                    <a:pt x="1116142" y="866794"/>
                    <a:pt x="755153" y="1227784"/>
                    <a:pt x="755153" y="1673087"/>
                  </a:cubicBezTo>
                  <a:cubicBezTo>
                    <a:pt x="755153" y="2118390"/>
                    <a:pt x="1116142" y="2479380"/>
                    <a:pt x="1561445" y="2479380"/>
                  </a:cubicBezTo>
                  <a:cubicBezTo>
                    <a:pt x="2006748" y="2479380"/>
                    <a:pt x="2367738" y="2118390"/>
                    <a:pt x="2367738" y="1673087"/>
                  </a:cubicBezTo>
                  <a:cubicBezTo>
                    <a:pt x="2367738" y="1513043"/>
                    <a:pt x="2321108" y="1363890"/>
                    <a:pt x="2239307" y="1239362"/>
                  </a:cubicBezTo>
                  <a:lnTo>
                    <a:pt x="2445928" y="1032741"/>
                  </a:lnTo>
                  <a:cubicBezTo>
                    <a:pt x="2577451" y="1212149"/>
                    <a:pt x="2654457" y="1433625"/>
                    <a:pt x="2654457" y="1673087"/>
                  </a:cubicBezTo>
                  <a:cubicBezTo>
                    <a:pt x="2654457" y="2276741"/>
                    <a:pt x="2165099" y="2766099"/>
                    <a:pt x="1561445" y="2766099"/>
                  </a:cubicBezTo>
                  <a:cubicBezTo>
                    <a:pt x="957792" y="2766099"/>
                    <a:pt x="468434" y="2276741"/>
                    <a:pt x="468434" y="1673087"/>
                  </a:cubicBezTo>
                  <a:cubicBezTo>
                    <a:pt x="468434" y="1069433"/>
                    <a:pt x="957792" y="580076"/>
                    <a:pt x="1561445" y="580076"/>
                  </a:cubicBezTo>
                  <a:close/>
                  <a:moveTo>
                    <a:pt x="1561445" y="111642"/>
                  </a:moveTo>
                  <a:cubicBezTo>
                    <a:pt x="1890473" y="111642"/>
                    <a:pt x="2195731" y="213411"/>
                    <a:pt x="2447076" y="387744"/>
                  </a:cubicBezTo>
                  <a:lnTo>
                    <a:pt x="2453780" y="494744"/>
                  </a:lnTo>
                  <a:lnTo>
                    <a:pt x="2309436" y="639088"/>
                  </a:lnTo>
                  <a:cubicBezTo>
                    <a:pt x="2099826" y="485554"/>
                    <a:pt x="1841132" y="395669"/>
                    <a:pt x="1561445" y="395669"/>
                  </a:cubicBezTo>
                  <a:cubicBezTo>
                    <a:pt x="855947" y="395669"/>
                    <a:pt x="284027" y="967589"/>
                    <a:pt x="284027" y="1673087"/>
                  </a:cubicBezTo>
                  <a:cubicBezTo>
                    <a:pt x="284027" y="2378585"/>
                    <a:pt x="855947" y="2950505"/>
                    <a:pt x="1561445" y="2950505"/>
                  </a:cubicBezTo>
                  <a:cubicBezTo>
                    <a:pt x="2266943" y="2950505"/>
                    <a:pt x="2838863" y="2378585"/>
                    <a:pt x="2838863" y="1673087"/>
                  </a:cubicBezTo>
                  <a:cubicBezTo>
                    <a:pt x="2838863" y="1382650"/>
                    <a:pt x="2741936" y="1114852"/>
                    <a:pt x="2577529" y="901139"/>
                  </a:cubicBezTo>
                  <a:lnTo>
                    <a:pt x="2706681" y="771988"/>
                  </a:lnTo>
                  <a:lnTo>
                    <a:pt x="2841540" y="780437"/>
                  </a:lnTo>
                  <a:cubicBezTo>
                    <a:pt x="3019168" y="1032973"/>
                    <a:pt x="3122890" y="1340917"/>
                    <a:pt x="3122890" y="1673087"/>
                  </a:cubicBezTo>
                  <a:cubicBezTo>
                    <a:pt x="3122890" y="2535449"/>
                    <a:pt x="2423807" y="3234532"/>
                    <a:pt x="1561445" y="3234532"/>
                  </a:cubicBezTo>
                  <a:cubicBezTo>
                    <a:pt x="699083" y="3234532"/>
                    <a:pt x="0" y="2535449"/>
                    <a:pt x="0" y="1673087"/>
                  </a:cubicBezTo>
                  <a:cubicBezTo>
                    <a:pt x="0" y="810725"/>
                    <a:pt x="699083" y="111642"/>
                    <a:pt x="1561445" y="111642"/>
                  </a:cubicBezTo>
                  <a:close/>
                  <a:moveTo>
                    <a:pt x="2909110" y="0"/>
                  </a:moveTo>
                  <a:lnTo>
                    <a:pt x="2926757" y="281655"/>
                  </a:lnTo>
                  <a:lnTo>
                    <a:pt x="3208412" y="299301"/>
                  </a:lnTo>
                  <a:lnTo>
                    <a:pt x="2863230" y="644483"/>
                  </a:lnTo>
                  <a:lnTo>
                    <a:pt x="2685547" y="633351"/>
                  </a:lnTo>
                  <a:lnTo>
                    <a:pt x="1718098" y="1600799"/>
                  </a:lnTo>
                  <a:cubicBezTo>
                    <a:pt x="1729236" y="1622491"/>
                    <a:pt x="1734939" y="1647123"/>
                    <a:pt x="1734939" y="1673087"/>
                  </a:cubicBezTo>
                  <a:cubicBezTo>
                    <a:pt x="1734939" y="1768905"/>
                    <a:pt x="1657263" y="1846581"/>
                    <a:pt x="1561445" y="1846581"/>
                  </a:cubicBezTo>
                  <a:cubicBezTo>
                    <a:pt x="1465627" y="1846581"/>
                    <a:pt x="1387951" y="1768905"/>
                    <a:pt x="1387951" y="1673087"/>
                  </a:cubicBezTo>
                  <a:cubicBezTo>
                    <a:pt x="1387951" y="1577269"/>
                    <a:pt x="1465627" y="1499593"/>
                    <a:pt x="1561445" y="1499593"/>
                  </a:cubicBezTo>
                  <a:lnTo>
                    <a:pt x="1591006" y="1505561"/>
                  </a:lnTo>
                  <a:lnTo>
                    <a:pt x="2574981" y="521587"/>
                  </a:lnTo>
                  <a:lnTo>
                    <a:pt x="2563928" y="3451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3" name="Line 26"/>
          <p:cNvSpPr>
            <a:spLocks noChangeShapeType="1"/>
          </p:cNvSpPr>
          <p:nvPr/>
        </p:nvSpPr>
        <p:spPr bwMode="auto">
          <a:xfrm>
            <a:off x="6233879" y="8362335"/>
            <a:ext cx="0" cy="946675"/>
          </a:xfrm>
          <a:prstGeom prst="line">
            <a:avLst/>
          </a:prstGeom>
          <a:noFill/>
          <a:ln w="15875" cap="flat">
            <a:solidFill>
              <a:srgbClr val="F5F5F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8286750" y="8491944"/>
            <a:ext cx="838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Учебное оборудование для кабинета 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ОБЗР, футбольные ворота.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2573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3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07648E-6 1.82125E-6 L 0.04041 1.82125E-6 " pathEditMode="relative" rAng="0" ptsTypes="AA">
                                      <p:cBhvr>
                                        <p:cTn id="18" dur="50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6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3" presetClass="path" presetSubtype="0" decel="100000" fill="hold" grpId="1" nodeType="withEffect">
                                  <p:stCondLst>
                                    <p:cond delay="350"/>
                                  </p:stCondLst>
                                  <p:childTnLst>
                                    <p:animMotion origin="layout" path="M 4.07648E-6 -1.38563E-6 L 0.03715 -1.38563E-6 " pathEditMode="relative" rAng="0" ptsTypes="AA">
                                      <p:cBhvr>
                                        <p:cTn id="23" dur="500" spd="-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3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decel="10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3.11635E-6 2.71661E-7 L 3.11635E-6 0.03858 " pathEditMode="relative" rAng="0" ptsTypes="AA">
                                      <p:cBhvr>
                                        <p:cTn id="28" dur="500" spd="-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5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4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45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45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45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50" grpId="0"/>
      <p:bldP spid="70" grpId="0"/>
      <p:bldP spid="70" grpId="1"/>
      <p:bldP spid="71" grpId="0"/>
      <p:bldP spid="71" grpId="1"/>
      <p:bldP spid="39" grpId="0"/>
      <p:bldP spid="54" grpId="0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" y="568411"/>
            <a:ext cx="17557045" cy="987583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6" name="TextBox 45"/>
          <p:cNvSpPr txBox="1"/>
          <p:nvPr/>
        </p:nvSpPr>
        <p:spPr>
          <a:xfrm>
            <a:off x="6691529" y="5592348"/>
            <a:ext cx="9846115" cy="1918072"/>
          </a:xfrm>
          <a:prstGeom prst="rect">
            <a:avLst/>
          </a:prstGeom>
          <a:noFill/>
        </p:spPr>
        <p:txBody>
          <a:bodyPr wrap="square" lIns="131683" tIns="65841" rIns="131683" bIns="65841" rtlCol="0">
            <a:spAutoFit/>
          </a:bodyPr>
          <a:lstStyle/>
          <a:p>
            <a:endParaRPr lang="ru-RU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Учебное и игровое оборудование  для воспитанников детского сада.</a:t>
            </a:r>
          </a:p>
          <a:p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865534" y="4431977"/>
            <a:ext cx="9693804" cy="994742"/>
          </a:xfrm>
          <a:prstGeom prst="rect">
            <a:avLst/>
          </a:prstGeom>
          <a:noFill/>
        </p:spPr>
        <p:txBody>
          <a:bodyPr wrap="square" lIns="131683" tIns="65841" rIns="131683" bIns="65841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Наглядные пособия для 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школы и дошкольных групп.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963466" y="3212234"/>
            <a:ext cx="9162996" cy="563855"/>
          </a:xfrm>
          <a:prstGeom prst="rect">
            <a:avLst/>
          </a:prstGeom>
          <a:noFill/>
        </p:spPr>
        <p:txBody>
          <a:bodyPr wrap="square" lIns="131683" tIns="65841" rIns="131683" bIns="65841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Учебники для учащихся 1-11 классов.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864382" y="7336385"/>
            <a:ext cx="9162995" cy="563855"/>
          </a:xfrm>
          <a:prstGeom prst="rect">
            <a:avLst/>
          </a:prstGeom>
          <a:noFill/>
        </p:spPr>
        <p:txBody>
          <a:bodyPr wrap="square" lIns="131683" tIns="65841" rIns="131683" bIns="65841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Интерактивное оборудование для уроков.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57" name="Imagem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9553"/>
          <a:stretch/>
        </p:blipFill>
        <p:spPr>
          <a:xfrm>
            <a:off x="0" y="0"/>
            <a:ext cx="17557045" cy="2019300"/>
          </a:xfrm>
          <a:prstGeom prst="rect">
            <a:avLst/>
          </a:prstGeom>
        </p:spPr>
      </p:pic>
      <p:pic>
        <p:nvPicPr>
          <p:cNvPr id="56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2444" b="85340"/>
          <a:stretch/>
        </p:blipFill>
        <p:spPr>
          <a:xfrm>
            <a:off x="0" y="0"/>
            <a:ext cx="15372205" cy="1447800"/>
          </a:xfrm>
          <a:prstGeom prst="rect">
            <a:avLst/>
          </a:prstGeom>
        </p:spPr>
      </p:pic>
      <p:sp>
        <p:nvSpPr>
          <p:cNvPr id="70" name="CaixaDeTexto 5">
            <a:extLst>
              <a:ext uri="{FF2B5EF4-FFF2-40B4-BE49-F238E27FC236}">
                <a16:creationId xmlns="" xmlns:a16="http://schemas.microsoft.com/office/drawing/2014/main" id="{F1DC2991-2711-4718-811A-42FBE5463E86}"/>
              </a:ext>
            </a:extLst>
          </p:cNvPr>
          <p:cNvSpPr txBox="1"/>
          <p:nvPr/>
        </p:nvSpPr>
        <p:spPr>
          <a:xfrm>
            <a:off x="468469" y="202674"/>
            <a:ext cx="14295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СОВЕРШЕНСТВОВАНИЕ МАТЕРИАЛЬНО-ТЕХНИЧЕСКОЙ БАЗЫ </a:t>
            </a:r>
            <a:endParaRPr lang="pt-BR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1" name="CaixaDeTexto 6">
            <a:extLst>
              <a:ext uri="{FF2B5EF4-FFF2-40B4-BE49-F238E27FC236}">
                <a16:creationId xmlns="" xmlns:a16="http://schemas.microsoft.com/office/drawing/2014/main" id="{DA3A86DD-49CB-4689-BCF3-6A89B2618178}"/>
              </a:ext>
            </a:extLst>
          </p:cNvPr>
          <p:cNvSpPr txBox="1"/>
          <p:nvPr/>
        </p:nvSpPr>
        <p:spPr>
          <a:xfrm>
            <a:off x="468469" y="1344684"/>
            <a:ext cx="1429528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Запланировано приобретение в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2025-2026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учебном  году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cs typeface="Calibri Light" panose="020F0302020204030204" pitchFamily="34" charset="0"/>
            </a:endParaRPr>
          </a:p>
          <a:p>
            <a:pPr>
              <a:lnSpc>
                <a:spcPct val="90000"/>
              </a:lnSpc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2" name="Imagem 3">
            <a:extLst>
              <a:ext uri="{FF2B5EF4-FFF2-40B4-BE49-F238E27FC236}">
                <a16:creationId xmlns="" xmlns:a16="http://schemas.microsoft.com/office/drawing/2014/main" id="{2165CF37-AB66-41EB-A4CF-5F7E5FC6921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4391" t="8487" r="726" b="75310"/>
          <a:stretch/>
        </p:blipFill>
        <p:spPr>
          <a:xfrm>
            <a:off x="16573500" y="838200"/>
            <a:ext cx="857250" cy="1600200"/>
          </a:xfrm>
          <a:prstGeom prst="rect">
            <a:avLst/>
          </a:prstGeom>
        </p:spPr>
      </p:pic>
      <p:grpSp>
        <p:nvGrpSpPr>
          <p:cNvPr id="2" name="Группа 3">
            <a:extLst>
              <a:ext uri="{FF2B5EF4-FFF2-40B4-BE49-F238E27FC236}">
                <a16:creationId xmlns="" xmlns:a16="http://schemas.microsoft.com/office/drawing/2014/main" id="{0EFDB942-4ADC-42CF-BD07-F3C75D8AE662}"/>
              </a:ext>
            </a:extLst>
          </p:cNvPr>
          <p:cNvGrpSpPr/>
          <p:nvPr/>
        </p:nvGrpSpPr>
        <p:grpSpPr>
          <a:xfrm>
            <a:off x="0" y="2398288"/>
            <a:ext cx="7864385" cy="6273819"/>
            <a:chOff x="-1151" y="4775366"/>
            <a:chExt cx="7864385" cy="6273819"/>
          </a:xfrm>
        </p:grpSpPr>
        <p:grpSp>
          <p:nvGrpSpPr>
            <p:cNvPr id="3" name="Группа 2">
              <a:extLst>
                <a:ext uri="{FF2B5EF4-FFF2-40B4-BE49-F238E27FC236}">
                  <a16:creationId xmlns="" xmlns:a16="http://schemas.microsoft.com/office/drawing/2014/main" id="{5CEF6F42-92AE-43DF-B5BF-B25108E39B99}"/>
                </a:ext>
              </a:extLst>
            </p:cNvPr>
            <p:cNvGrpSpPr/>
            <p:nvPr/>
          </p:nvGrpSpPr>
          <p:grpSpPr>
            <a:xfrm>
              <a:off x="-1151" y="4775366"/>
              <a:ext cx="7864385" cy="6273819"/>
              <a:chOff x="1" y="2257335"/>
              <a:chExt cx="7864385" cy="6273819"/>
            </a:xfrm>
          </p:grpSpPr>
          <p:grpSp>
            <p:nvGrpSpPr>
              <p:cNvPr id="4" name="Group 40"/>
              <p:cNvGrpSpPr/>
              <p:nvPr/>
            </p:nvGrpSpPr>
            <p:grpSpPr>
              <a:xfrm>
                <a:off x="1" y="2257335"/>
                <a:ext cx="7864385" cy="6273819"/>
                <a:chOff x="2449513" y="450850"/>
                <a:chExt cx="6665913" cy="5334000"/>
              </a:xfrm>
            </p:grpSpPr>
            <p:sp>
              <p:nvSpPr>
                <p:cNvPr id="5" name="Rectangle 5"/>
                <p:cNvSpPr>
                  <a:spLocks noChangeArrowheads="1"/>
                </p:cNvSpPr>
                <p:nvPr/>
              </p:nvSpPr>
              <p:spPr bwMode="auto">
                <a:xfrm>
                  <a:off x="2449513" y="4448175"/>
                  <a:ext cx="1438275" cy="1333500"/>
                </a:xfrm>
                <a:prstGeom prst="rect">
                  <a:avLst/>
                </a:prstGeom>
                <a:solidFill>
                  <a:srgbClr val="00AEE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" name="Freeform 6"/>
                <p:cNvSpPr>
                  <a:spLocks/>
                </p:cNvSpPr>
                <p:nvPr/>
              </p:nvSpPr>
              <p:spPr bwMode="auto">
                <a:xfrm>
                  <a:off x="3887788" y="4251325"/>
                  <a:ext cx="554038" cy="1533525"/>
                </a:xfrm>
                <a:custGeom>
                  <a:avLst/>
                  <a:gdLst>
                    <a:gd name="T0" fmla="*/ 0 w 349"/>
                    <a:gd name="T1" fmla="*/ 966 h 966"/>
                    <a:gd name="T2" fmla="*/ 0 w 349"/>
                    <a:gd name="T3" fmla="*/ 126 h 966"/>
                    <a:gd name="T4" fmla="*/ 349 w 349"/>
                    <a:gd name="T5" fmla="*/ 0 h 966"/>
                    <a:gd name="T6" fmla="*/ 349 w 349"/>
                    <a:gd name="T7" fmla="*/ 713 h 966"/>
                    <a:gd name="T8" fmla="*/ 0 w 349"/>
                    <a:gd name="T9" fmla="*/ 966 h 9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9" h="966">
                      <a:moveTo>
                        <a:pt x="0" y="966"/>
                      </a:moveTo>
                      <a:lnTo>
                        <a:pt x="0" y="126"/>
                      </a:lnTo>
                      <a:lnTo>
                        <a:pt x="349" y="0"/>
                      </a:lnTo>
                      <a:lnTo>
                        <a:pt x="349" y="713"/>
                      </a:lnTo>
                      <a:lnTo>
                        <a:pt x="0" y="966"/>
                      </a:lnTo>
                      <a:close/>
                    </a:path>
                  </a:pathLst>
                </a:custGeom>
                <a:solidFill>
                  <a:srgbClr val="338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" name="Freeform 7"/>
                <p:cNvSpPr>
                  <a:spLocks/>
                </p:cNvSpPr>
                <p:nvPr/>
              </p:nvSpPr>
              <p:spPr bwMode="auto">
                <a:xfrm>
                  <a:off x="4441826" y="4251325"/>
                  <a:ext cx="4673600" cy="1131888"/>
                </a:xfrm>
                <a:custGeom>
                  <a:avLst/>
                  <a:gdLst>
                    <a:gd name="T0" fmla="*/ 0 w 2944"/>
                    <a:gd name="T1" fmla="*/ 713 h 713"/>
                    <a:gd name="T2" fmla="*/ 0 w 2944"/>
                    <a:gd name="T3" fmla="*/ 0 h 713"/>
                    <a:gd name="T4" fmla="*/ 2686 w 2944"/>
                    <a:gd name="T5" fmla="*/ 0 h 713"/>
                    <a:gd name="T6" fmla="*/ 2944 w 2944"/>
                    <a:gd name="T7" fmla="*/ 356 h 713"/>
                    <a:gd name="T8" fmla="*/ 2686 w 2944"/>
                    <a:gd name="T9" fmla="*/ 713 h 713"/>
                    <a:gd name="T10" fmla="*/ 0 w 2944"/>
                    <a:gd name="T11" fmla="*/ 713 h 7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44" h="713">
                      <a:moveTo>
                        <a:pt x="0" y="713"/>
                      </a:moveTo>
                      <a:lnTo>
                        <a:pt x="0" y="0"/>
                      </a:lnTo>
                      <a:lnTo>
                        <a:pt x="2686" y="0"/>
                      </a:lnTo>
                      <a:lnTo>
                        <a:pt x="2944" y="356"/>
                      </a:lnTo>
                      <a:lnTo>
                        <a:pt x="2686" y="713"/>
                      </a:lnTo>
                      <a:lnTo>
                        <a:pt x="0" y="713"/>
                      </a:lnTo>
                      <a:close/>
                    </a:path>
                  </a:pathLst>
                </a:custGeom>
                <a:solidFill>
                  <a:srgbClr val="00AEE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" name="Oval 8"/>
                <p:cNvSpPr>
                  <a:spLocks noChangeArrowheads="1"/>
                </p:cNvSpPr>
                <p:nvPr/>
              </p:nvSpPr>
              <p:spPr bwMode="auto">
                <a:xfrm>
                  <a:off x="2749551" y="4700588"/>
                  <a:ext cx="838200" cy="835025"/>
                </a:xfrm>
                <a:prstGeom prst="ellipse">
                  <a:avLst/>
                </a:prstGeom>
                <a:solidFill>
                  <a:srgbClr val="338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" name="Line 9"/>
                <p:cNvSpPr>
                  <a:spLocks noChangeShapeType="1"/>
                </p:cNvSpPr>
                <p:nvPr/>
              </p:nvSpPr>
              <p:spPr bwMode="auto">
                <a:xfrm>
                  <a:off x="7770813" y="4416425"/>
                  <a:ext cx="0" cy="806450"/>
                </a:xfrm>
                <a:prstGeom prst="line">
                  <a:avLst/>
                </a:prstGeom>
                <a:noFill/>
                <a:ln w="15875" cap="flat">
                  <a:solidFill>
                    <a:srgbClr val="F5F5F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" name="Rectangle 13"/>
                <p:cNvSpPr>
                  <a:spLocks noChangeArrowheads="1"/>
                </p:cNvSpPr>
                <p:nvPr/>
              </p:nvSpPr>
              <p:spPr bwMode="auto">
                <a:xfrm>
                  <a:off x="2449513" y="3117850"/>
                  <a:ext cx="1438275" cy="1333500"/>
                </a:xfrm>
                <a:prstGeom prst="rect">
                  <a:avLst/>
                </a:prstGeom>
                <a:solidFill>
                  <a:srgbClr val="4CD6B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" name="Freeform 14"/>
                <p:cNvSpPr>
                  <a:spLocks/>
                </p:cNvSpPr>
                <p:nvPr/>
              </p:nvSpPr>
              <p:spPr bwMode="auto">
                <a:xfrm>
                  <a:off x="4441826" y="3117850"/>
                  <a:ext cx="3679478" cy="1133475"/>
                </a:xfrm>
                <a:custGeom>
                  <a:avLst/>
                  <a:gdLst>
                    <a:gd name="T0" fmla="*/ 0 w 2511"/>
                    <a:gd name="T1" fmla="*/ 714 h 714"/>
                    <a:gd name="T2" fmla="*/ 0 w 2511"/>
                    <a:gd name="T3" fmla="*/ 0 h 714"/>
                    <a:gd name="T4" fmla="*/ 2253 w 2511"/>
                    <a:gd name="T5" fmla="*/ 0 h 714"/>
                    <a:gd name="T6" fmla="*/ 2511 w 2511"/>
                    <a:gd name="T7" fmla="*/ 357 h 714"/>
                    <a:gd name="T8" fmla="*/ 2253 w 2511"/>
                    <a:gd name="T9" fmla="*/ 714 h 714"/>
                    <a:gd name="T10" fmla="*/ 0 w 2511"/>
                    <a:gd name="T11" fmla="*/ 714 h 7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11" h="714">
                      <a:moveTo>
                        <a:pt x="0" y="714"/>
                      </a:moveTo>
                      <a:lnTo>
                        <a:pt x="0" y="0"/>
                      </a:lnTo>
                      <a:lnTo>
                        <a:pt x="2253" y="0"/>
                      </a:lnTo>
                      <a:lnTo>
                        <a:pt x="2511" y="357"/>
                      </a:lnTo>
                      <a:lnTo>
                        <a:pt x="2253" y="714"/>
                      </a:lnTo>
                      <a:lnTo>
                        <a:pt x="0" y="714"/>
                      </a:lnTo>
                      <a:close/>
                    </a:path>
                  </a:pathLst>
                </a:custGeom>
                <a:solidFill>
                  <a:srgbClr val="4CD6B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Freeform 15"/>
                <p:cNvSpPr>
                  <a:spLocks/>
                </p:cNvSpPr>
                <p:nvPr/>
              </p:nvSpPr>
              <p:spPr bwMode="auto">
                <a:xfrm>
                  <a:off x="3887788" y="3119438"/>
                  <a:ext cx="554038" cy="1333500"/>
                </a:xfrm>
                <a:custGeom>
                  <a:avLst/>
                  <a:gdLst>
                    <a:gd name="T0" fmla="*/ 0 w 349"/>
                    <a:gd name="T1" fmla="*/ 840 h 840"/>
                    <a:gd name="T2" fmla="*/ 0 w 349"/>
                    <a:gd name="T3" fmla="*/ 0 h 840"/>
                    <a:gd name="T4" fmla="*/ 349 w 349"/>
                    <a:gd name="T5" fmla="*/ 0 h 840"/>
                    <a:gd name="T6" fmla="*/ 349 w 349"/>
                    <a:gd name="T7" fmla="*/ 714 h 840"/>
                    <a:gd name="T8" fmla="*/ 0 w 349"/>
                    <a:gd name="T9" fmla="*/ 840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9" h="840">
                      <a:moveTo>
                        <a:pt x="0" y="840"/>
                      </a:moveTo>
                      <a:lnTo>
                        <a:pt x="0" y="0"/>
                      </a:lnTo>
                      <a:lnTo>
                        <a:pt x="349" y="0"/>
                      </a:lnTo>
                      <a:lnTo>
                        <a:pt x="349" y="714"/>
                      </a:lnTo>
                      <a:lnTo>
                        <a:pt x="0" y="840"/>
                      </a:lnTo>
                      <a:close/>
                    </a:path>
                  </a:pathLst>
                </a:custGeom>
                <a:solidFill>
                  <a:srgbClr val="33A68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Oval 16"/>
                <p:cNvSpPr>
                  <a:spLocks noChangeArrowheads="1"/>
                </p:cNvSpPr>
                <p:nvPr/>
              </p:nvSpPr>
              <p:spPr bwMode="auto">
                <a:xfrm>
                  <a:off x="2749551" y="3367088"/>
                  <a:ext cx="838200" cy="835025"/>
                </a:xfrm>
                <a:prstGeom prst="ellipse">
                  <a:avLst/>
                </a:prstGeom>
                <a:solidFill>
                  <a:srgbClr val="33A68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Line 17"/>
                <p:cNvSpPr>
                  <a:spLocks noChangeShapeType="1"/>
                </p:cNvSpPr>
                <p:nvPr/>
              </p:nvSpPr>
              <p:spPr bwMode="auto">
                <a:xfrm>
                  <a:off x="7146926" y="3282950"/>
                  <a:ext cx="0" cy="806450"/>
                </a:xfrm>
                <a:prstGeom prst="line">
                  <a:avLst/>
                </a:prstGeom>
                <a:noFill/>
                <a:ln w="15875" cap="flat">
                  <a:solidFill>
                    <a:srgbClr val="F5F5F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Rectangle 22"/>
                <p:cNvSpPr>
                  <a:spLocks noChangeArrowheads="1"/>
                </p:cNvSpPr>
                <p:nvPr/>
              </p:nvSpPr>
              <p:spPr bwMode="auto">
                <a:xfrm>
                  <a:off x="2449513" y="1784350"/>
                  <a:ext cx="1438275" cy="1333500"/>
                </a:xfrm>
                <a:prstGeom prst="rect">
                  <a:avLst/>
                </a:prstGeom>
                <a:solidFill>
                  <a:srgbClr val="A6CC4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Freeform 23"/>
                <p:cNvSpPr>
                  <a:spLocks/>
                </p:cNvSpPr>
                <p:nvPr/>
              </p:nvSpPr>
              <p:spPr bwMode="auto">
                <a:xfrm>
                  <a:off x="3887788" y="1784350"/>
                  <a:ext cx="554038" cy="1333500"/>
                </a:xfrm>
                <a:custGeom>
                  <a:avLst/>
                  <a:gdLst>
                    <a:gd name="T0" fmla="*/ 0 w 349"/>
                    <a:gd name="T1" fmla="*/ 840 h 840"/>
                    <a:gd name="T2" fmla="*/ 0 w 349"/>
                    <a:gd name="T3" fmla="*/ 0 h 840"/>
                    <a:gd name="T4" fmla="*/ 349 w 349"/>
                    <a:gd name="T5" fmla="*/ 126 h 840"/>
                    <a:gd name="T6" fmla="*/ 349 w 349"/>
                    <a:gd name="T7" fmla="*/ 840 h 840"/>
                    <a:gd name="T8" fmla="*/ 0 w 349"/>
                    <a:gd name="T9" fmla="*/ 840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9" h="840">
                      <a:moveTo>
                        <a:pt x="0" y="840"/>
                      </a:moveTo>
                      <a:lnTo>
                        <a:pt x="0" y="0"/>
                      </a:lnTo>
                      <a:lnTo>
                        <a:pt x="349" y="126"/>
                      </a:lnTo>
                      <a:lnTo>
                        <a:pt x="349" y="840"/>
                      </a:lnTo>
                      <a:lnTo>
                        <a:pt x="0" y="840"/>
                      </a:lnTo>
                      <a:close/>
                    </a:path>
                  </a:pathLst>
                </a:custGeom>
                <a:solidFill>
                  <a:srgbClr val="6EA935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Freeform 24"/>
                <p:cNvSpPr>
                  <a:spLocks/>
                </p:cNvSpPr>
                <p:nvPr/>
              </p:nvSpPr>
              <p:spPr bwMode="auto">
                <a:xfrm>
                  <a:off x="4441826" y="1985963"/>
                  <a:ext cx="4673597" cy="1133475"/>
                </a:xfrm>
                <a:custGeom>
                  <a:avLst/>
                  <a:gdLst>
                    <a:gd name="T0" fmla="*/ 2947 w 3204"/>
                    <a:gd name="T1" fmla="*/ 714 h 714"/>
                    <a:gd name="T2" fmla="*/ 3204 w 3204"/>
                    <a:gd name="T3" fmla="*/ 357 h 714"/>
                    <a:gd name="T4" fmla="*/ 2947 w 3204"/>
                    <a:gd name="T5" fmla="*/ 0 h 714"/>
                    <a:gd name="T6" fmla="*/ 0 w 3204"/>
                    <a:gd name="T7" fmla="*/ 0 h 714"/>
                    <a:gd name="T8" fmla="*/ 0 w 3204"/>
                    <a:gd name="T9" fmla="*/ 714 h 714"/>
                    <a:gd name="T10" fmla="*/ 2947 w 3204"/>
                    <a:gd name="T11" fmla="*/ 714 h 7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4" h="714">
                      <a:moveTo>
                        <a:pt x="2947" y="714"/>
                      </a:moveTo>
                      <a:lnTo>
                        <a:pt x="3204" y="357"/>
                      </a:lnTo>
                      <a:lnTo>
                        <a:pt x="2947" y="0"/>
                      </a:lnTo>
                      <a:lnTo>
                        <a:pt x="0" y="0"/>
                      </a:lnTo>
                      <a:lnTo>
                        <a:pt x="0" y="714"/>
                      </a:lnTo>
                      <a:lnTo>
                        <a:pt x="2947" y="714"/>
                      </a:lnTo>
                      <a:close/>
                    </a:path>
                  </a:pathLst>
                </a:custGeom>
                <a:solidFill>
                  <a:srgbClr val="A6CC4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" name="Oval 25"/>
                <p:cNvSpPr>
                  <a:spLocks noChangeArrowheads="1"/>
                </p:cNvSpPr>
                <p:nvPr/>
              </p:nvSpPr>
              <p:spPr bwMode="auto">
                <a:xfrm>
                  <a:off x="2749551" y="2035175"/>
                  <a:ext cx="838200" cy="835025"/>
                </a:xfrm>
                <a:prstGeom prst="ellipse">
                  <a:avLst/>
                </a:prstGeom>
                <a:solidFill>
                  <a:srgbClr val="6EA935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Line 26"/>
                <p:cNvSpPr>
                  <a:spLocks noChangeShapeType="1"/>
                </p:cNvSpPr>
                <p:nvPr/>
              </p:nvSpPr>
              <p:spPr bwMode="auto">
                <a:xfrm>
                  <a:off x="7975601" y="2152650"/>
                  <a:ext cx="0" cy="804863"/>
                </a:xfrm>
                <a:prstGeom prst="line">
                  <a:avLst/>
                </a:prstGeom>
                <a:noFill/>
                <a:ln w="15875" cap="flat">
                  <a:solidFill>
                    <a:srgbClr val="F5F5F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Rectangle 32"/>
                <p:cNvSpPr>
                  <a:spLocks noChangeArrowheads="1"/>
                </p:cNvSpPr>
                <p:nvPr/>
              </p:nvSpPr>
              <p:spPr bwMode="auto">
                <a:xfrm>
                  <a:off x="2449513" y="450850"/>
                  <a:ext cx="1438275" cy="1333500"/>
                </a:xfrm>
                <a:prstGeom prst="rect">
                  <a:avLst/>
                </a:prstGeom>
                <a:solidFill>
                  <a:srgbClr val="00AEE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Freeform 33"/>
                <p:cNvSpPr>
                  <a:spLocks/>
                </p:cNvSpPr>
                <p:nvPr/>
              </p:nvSpPr>
              <p:spPr bwMode="auto">
                <a:xfrm>
                  <a:off x="3887788" y="450850"/>
                  <a:ext cx="554038" cy="1533525"/>
                </a:xfrm>
                <a:custGeom>
                  <a:avLst/>
                  <a:gdLst>
                    <a:gd name="T0" fmla="*/ 0 w 349"/>
                    <a:gd name="T1" fmla="*/ 840 h 966"/>
                    <a:gd name="T2" fmla="*/ 0 w 349"/>
                    <a:gd name="T3" fmla="*/ 0 h 966"/>
                    <a:gd name="T4" fmla="*/ 349 w 349"/>
                    <a:gd name="T5" fmla="*/ 252 h 966"/>
                    <a:gd name="T6" fmla="*/ 349 w 349"/>
                    <a:gd name="T7" fmla="*/ 966 h 966"/>
                    <a:gd name="T8" fmla="*/ 0 w 349"/>
                    <a:gd name="T9" fmla="*/ 840 h 9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9" h="966">
                      <a:moveTo>
                        <a:pt x="0" y="840"/>
                      </a:moveTo>
                      <a:lnTo>
                        <a:pt x="0" y="0"/>
                      </a:lnTo>
                      <a:lnTo>
                        <a:pt x="349" y="252"/>
                      </a:lnTo>
                      <a:lnTo>
                        <a:pt x="349" y="966"/>
                      </a:lnTo>
                      <a:lnTo>
                        <a:pt x="0" y="840"/>
                      </a:lnTo>
                      <a:close/>
                    </a:path>
                  </a:pathLst>
                </a:custGeom>
                <a:solidFill>
                  <a:srgbClr val="338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4" name="Freeform 34"/>
                <p:cNvSpPr>
                  <a:spLocks/>
                </p:cNvSpPr>
                <p:nvPr/>
              </p:nvSpPr>
              <p:spPr bwMode="auto">
                <a:xfrm>
                  <a:off x="4441826" y="850900"/>
                  <a:ext cx="3805236" cy="1135063"/>
                </a:xfrm>
                <a:custGeom>
                  <a:avLst/>
                  <a:gdLst>
                    <a:gd name="T0" fmla="*/ 2488 w 2746"/>
                    <a:gd name="T1" fmla="*/ 715 h 715"/>
                    <a:gd name="T2" fmla="*/ 2746 w 2746"/>
                    <a:gd name="T3" fmla="*/ 359 h 715"/>
                    <a:gd name="T4" fmla="*/ 2488 w 2746"/>
                    <a:gd name="T5" fmla="*/ 0 h 715"/>
                    <a:gd name="T6" fmla="*/ 0 w 2746"/>
                    <a:gd name="T7" fmla="*/ 0 h 715"/>
                    <a:gd name="T8" fmla="*/ 0 w 2746"/>
                    <a:gd name="T9" fmla="*/ 715 h 715"/>
                    <a:gd name="T10" fmla="*/ 2488 w 2746"/>
                    <a:gd name="T11" fmla="*/ 715 h 7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46" h="715">
                      <a:moveTo>
                        <a:pt x="2488" y="715"/>
                      </a:moveTo>
                      <a:lnTo>
                        <a:pt x="2746" y="359"/>
                      </a:lnTo>
                      <a:lnTo>
                        <a:pt x="2488" y="0"/>
                      </a:lnTo>
                      <a:lnTo>
                        <a:pt x="0" y="0"/>
                      </a:lnTo>
                      <a:lnTo>
                        <a:pt x="0" y="715"/>
                      </a:lnTo>
                      <a:lnTo>
                        <a:pt x="2488" y="715"/>
                      </a:lnTo>
                      <a:close/>
                    </a:path>
                  </a:pathLst>
                </a:custGeom>
                <a:solidFill>
                  <a:srgbClr val="00AEE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Oval 35"/>
                <p:cNvSpPr>
                  <a:spLocks noChangeArrowheads="1"/>
                </p:cNvSpPr>
                <p:nvPr/>
              </p:nvSpPr>
              <p:spPr bwMode="auto">
                <a:xfrm>
                  <a:off x="2749551" y="701675"/>
                  <a:ext cx="838200" cy="835025"/>
                </a:xfrm>
                <a:prstGeom prst="ellipse">
                  <a:avLst/>
                </a:prstGeom>
                <a:solidFill>
                  <a:srgbClr val="338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" name="Line 36"/>
                <p:cNvSpPr>
                  <a:spLocks noChangeShapeType="1"/>
                </p:cNvSpPr>
                <p:nvPr/>
              </p:nvSpPr>
              <p:spPr bwMode="auto">
                <a:xfrm>
                  <a:off x="7118066" y="1016000"/>
                  <a:ext cx="0" cy="804863"/>
                </a:xfrm>
                <a:prstGeom prst="line">
                  <a:avLst/>
                </a:prstGeom>
                <a:noFill/>
                <a:ln w="15875" cap="flat">
                  <a:solidFill>
                    <a:srgbClr val="F5F5F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8" name="Donut 24">
                <a:extLst>
                  <a:ext uri="{FF2B5EF4-FFF2-40B4-BE49-F238E27FC236}">
                    <a16:creationId xmlns="" xmlns:a16="http://schemas.microsoft.com/office/drawing/2014/main" id="{D83D4341-5160-4A6C-9922-9BEE1AA9D7F5}"/>
                  </a:ext>
                </a:extLst>
              </p:cNvPr>
              <p:cNvSpPr/>
              <p:nvPr/>
            </p:nvSpPr>
            <p:spPr>
              <a:xfrm>
                <a:off x="470484" y="4200069"/>
                <a:ext cx="785779" cy="796740"/>
              </a:xfrm>
              <a:custGeom>
                <a:avLst/>
                <a:gdLst/>
                <a:ahLst/>
                <a:cxnLst/>
                <a:rect l="l" t="t" r="r" b="b"/>
                <a:pathLst>
                  <a:path w="3208412" h="3234532">
                    <a:moveTo>
                      <a:pt x="1561445" y="1065858"/>
                    </a:moveTo>
                    <a:cubicBezTo>
                      <a:pt x="1654998" y="1065858"/>
                      <a:pt x="1743610" y="1087015"/>
                      <a:pt x="1821879" y="1126644"/>
                    </a:cubicBezTo>
                    <a:lnTo>
                      <a:pt x="1611352" y="1337172"/>
                    </a:lnTo>
                    <a:cubicBezTo>
                      <a:pt x="1595200" y="1333388"/>
                      <a:pt x="1578468" y="1332141"/>
                      <a:pt x="1561445" y="1332141"/>
                    </a:cubicBezTo>
                    <a:cubicBezTo>
                      <a:pt x="1373145" y="1332141"/>
                      <a:pt x="1220499" y="1484787"/>
                      <a:pt x="1220499" y="1673087"/>
                    </a:cubicBezTo>
                    <a:cubicBezTo>
                      <a:pt x="1220499" y="1861387"/>
                      <a:pt x="1373145" y="2014033"/>
                      <a:pt x="1561445" y="2014033"/>
                    </a:cubicBezTo>
                    <a:cubicBezTo>
                      <a:pt x="1749745" y="2014033"/>
                      <a:pt x="1902391" y="1861387"/>
                      <a:pt x="1902391" y="1673087"/>
                    </a:cubicBezTo>
                    <a:cubicBezTo>
                      <a:pt x="1902391" y="1643675"/>
                      <a:pt x="1898667" y="1615133"/>
                      <a:pt x="1890450" y="1588219"/>
                    </a:cubicBezTo>
                    <a:lnTo>
                      <a:pt x="2093156" y="1385512"/>
                    </a:lnTo>
                    <a:cubicBezTo>
                      <a:pt x="2142229" y="1470075"/>
                      <a:pt x="2168674" y="1568493"/>
                      <a:pt x="2168674" y="1673087"/>
                    </a:cubicBezTo>
                    <a:cubicBezTo>
                      <a:pt x="2168674" y="2008450"/>
                      <a:pt x="1896808" y="2280316"/>
                      <a:pt x="1561445" y="2280316"/>
                    </a:cubicBezTo>
                    <a:cubicBezTo>
                      <a:pt x="1226082" y="2280316"/>
                      <a:pt x="954217" y="2008450"/>
                      <a:pt x="954217" y="1673087"/>
                    </a:cubicBezTo>
                    <a:cubicBezTo>
                      <a:pt x="954217" y="1337724"/>
                      <a:pt x="1226082" y="1065858"/>
                      <a:pt x="1561445" y="1065858"/>
                    </a:cubicBezTo>
                    <a:close/>
                    <a:moveTo>
                      <a:pt x="1561445" y="580076"/>
                    </a:moveTo>
                    <a:cubicBezTo>
                      <a:pt x="1790175" y="580076"/>
                      <a:pt x="2002494" y="650333"/>
                      <a:pt x="2177834" y="770690"/>
                    </a:cubicBezTo>
                    <a:lnTo>
                      <a:pt x="1968030" y="980494"/>
                    </a:lnTo>
                    <a:cubicBezTo>
                      <a:pt x="1849962" y="907198"/>
                      <a:pt x="1710422" y="866794"/>
                      <a:pt x="1561445" y="866794"/>
                    </a:cubicBezTo>
                    <a:cubicBezTo>
                      <a:pt x="1116142" y="866794"/>
                      <a:pt x="755153" y="1227784"/>
                      <a:pt x="755153" y="1673087"/>
                    </a:cubicBezTo>
                    <a:cubicBezTo>
                      <a:pt x="755153" y="2118390"/>
                      <a:pt x="1116142" y="2479380"/>
                      <a:pt x="1561445" y="2479380"/>
                    </a:cubicBezTo>
                    <a:cubicBezTo>
                      <a:pt x="2006748" y="2479380"/>
                      <a:pt x="2367738" y="2118390"/>
                      <a:pt x="2367738" y="1673087"/>
                    </a:cubicBezTo>
                    <a:cubicBezTo>
                      <a:pt x="2367738" y="1513043"/>
                      <a:pt x="2321108" y="1363890"/>
                      <a:pt x="2239307" y="1239362"/>
                    </a:cubicBezTo>
                    <a:lnTo>
                      <a:pt x="2445928" y="1032741"/>
                    </a:lnTo>
                    <a:cubicBezTo>
                      <a:pt x="2577451" y="1212149"/>
                      <a:pt x="2654457" y="1433625"/>
                      <a:pt x="2654457" y="1673087"/>
                    </a:cubicBezTo>
                    <a:cubicBezTo>
                      <a:pt x="2654457" y="2276741"/>
                      <a:pt x="2165099" y="2766099"/>
                      <a:pt x="1561445" y="2766099"/>
                    </a:cubicBezTo>
                    <a:cubicBezTo>
                      <a:pt x="957792" y="2766099"/>
                      <a:pt x="468434" y="2276741"/>
                      <a:pt x="468434" y="1673087"/>
                    </a:cubicBezTo>
                    <a:cubicBezTo>
                      <a:pt x="468434" y="1069433"/>
                      <a:pt x="957792" y="580076"/>
                      <a:pt x="1561445" y="580076"/>
                    </a:cubicBezTo>
                    <a:close/>
                    <a:moveTo>
                      <a:pt x="1561445" y="111642"/>
                    </a:moveTo>
                    <a:cubicBezTo>
                      <a:pt x="1890473" y="111642"/>
                      <a:pt x="2195731" y="213411"/>
                      <a:pt x="2447076" y="387744"/>
                    </a:cubicBezTo>
                    <a:lnTo>
                      <a:pt x="2453780" y="494744"/>
                    </a:lnTo>
                    <a:lnTo>
                      <a:pt x="2309436" y="639088"/>
                    </a:lnTo>
                    <a:cubicBezTo>
                      <a:pt x="2099826" y="485554"/>
                      <a:pt x="1841132" y="395669"/>
                      <a:pt x="1561445" y="395669"/>
                    </a:cubicBezTo>
                    <a:cubicBezTo>
                      <a:pt x="855947" y="395669"/>
                      <a:pt x="284027" y="967589"/>
                      <a:pt x="284027" y="1673087"/>
                    </a:cubicBezTo>
                    <a:cubicBezTo>
                      <a:pt x="284027" y="2378585"/>
                      <a:pt x="855947" y="2950505"/>
                      <a:pt x="1561445" y="2950505"/>
                    </a:cubicBezTo>
                    <a:cubicBezTo>
                      <a:pt x="2266943" y="2950505"/>
                      <a:pt x="2838863" y="2378585"/>
                      <a:pt x="2838863" y="1673087"/>
                    </a:cubicBezTo>
                    <a:cubicBezTo>
                      <a:pt x="2838863" y="1382650"/>
                      <a:pt x="2741936" y="1114852"/>
                      <a:pt x="2577529" y="901139"/>
                    </a:cubicBezTo>
                    <a:lnTo>
                      <a:pt x="2706681" y="771988"/>
                    </a:lnTo>
                    <a:lnTo>
                      <a:pt x="2841540" y="780437"/>
                    </a:lnTo>
                    <a:cubicBezTo>
                      <a:pt x="3019168" y="1032973"/>
                      <a:pt x="3122890" y="1340917"/>
                      <a:pt x="3122890" y="1673087"/>
                    </a:cubicBezTo>
                    <a:cubicBezTo>
                      <a:pt x="3122890" y="2535449"/>
                      <a:pt x="2423807" y="3234532"/>
                      <a:pt x="1561445" y="3234532"/>
                    </a:cubicBezTo>
                    <a:cubicBezTo>
                      <a:pt x="699083" y="3234532"/>
                      <a:pt x="0" y="2535449"/>
                      <a:pt x="0" y="1673087"/>
                    </a:cubicBezTo>
                    <a:cubicBezTo>
                      <a:pt x="0" y="810725"/>
                      <a:pt x="699083" y="111642"/>
                      <a:pt x="1561445" y="111642"/>
                    </a:cubicBezTo>
                    <a:close/>
                    <a:moveTo>
                      <a:pt x="2909110" y="0"/>
                    </a:moveTo>
                    <a:lnTo>
                      <a:pt x="2926757" y="281655"/>
                    </a:lnTo>
                    <a:lnTo>
                      <a:pt x="3208412" y="299301"/>
                    </a:lnTo>
                    <a:lnTo>
                      <a:pt x="2863230" y="644483"/>
                    </a:lnTo>
                    <a:lnTo>
                      <a:pt x="2685547" y="633351"/>
                    </a:lnTo>
                    <a:lnTo>
                      <a:pt x="1718098" y="1600799"/>
                    </a:lnTo>
                    <a:cubicBezTo>
                      <a:pt x="1729236" y="1622491"/>
                      <a:pt x="1734939" y="1647123"/>
                      <a:pt x="1734939" y="1673087"/>
                    </a:cubicBezTo>
                    <a:cubicBezTo>
                      <a:pt x="1734939" y="1768905"/>
                      <a:pt x="1657263" y="1846581"/>
                      <a:pt x="1561445" y="1846581"/>
                    </a:cubicBezTo>
                    <a:cubicBezTo>
                      <a:pt x="1465627" y="1846581"/>
                      <a:pt x="1387951" y="1768905"/>
                      <a:pt x="1387951" y="1673087"/>
                    </a:cubicBezTo>
                    <a:cubicBezTo>
                      <a:pt x="1387951" y="1577269"/>
                      <a:pt x="1465627" y="1499593"/>
                      <a:pt x="1561445" y="1499593"/>
                    </a:cubicBezTo>
                    <a:lnTo>
                      <a:pt x="1591006" y="1505561"/>
                    </a:lnTo>
                    <a:lnTo>
                      <a:pt x="2574981" y="521587"/>
                    </a:lnTo>
                    <a:lnTo>
                      <a:pt x="2563928" y="3451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Donut 24">
                <a:extLst>
                  <a:ext uri="{FF2B5EF4-FFF2-40B4-BE49-F238E27FC236}">
                    <a16:creationId xmlns="" xmlns:a16="http://schemas.microsoft.com/office/drawing/2014/main" id="{D317DDB5-DD3B-4AA9-8408-6F9F491BE048}"/>
                  </a:ext>
                </a:extLst>
              </p:cNvPr>
              <p:cNvSpPr/>
              <p:nvPr/>
            </p:nvSpPr>
            <p:spPr>
              <a:xfrm>
                <a:off x="455543" y="5776368"/>
                <a:ext cx="785779" cy="796740"/>
              </a:xfrm>
              <a:custGeom>
                <a:avLst/>
                <a:gdLst/>
                <a:ahLst/>
                <a:cxnLst/>
                <a:rect l="l" t="t" r="r" b="b"/>
                <a:pathLst>
                  <a:path w="3208412" h="3234532">
                    <a:moveTo>
                      <a:pt x="1561445" y="1065858"/>
                    </a:moveTo>
                    <a:cubicBezTo>
                      <a:pt x="1654998" y="1065858"/>
                      <a:pt x="1743610" y="1087015"/>
                      <a:pt x="1821879" y="1126644"/>
                    </a:cubicBezTo>
                    <a:lnTo>
                      <a:pt x="1611352" y="1337172"/>
                    </a:lnTo>
                    <a:cubicBezTo>
                      <a:pt x="1595200" y="1333388"/>
                      <a:pt x="1578468" y="1332141"/>
                      <a:pt x="1561445" y="1332141"/>
                    </a:cubicBezTo>
                    <a:cubicBezTo>
                      <a:pt x="1373145" y="1332141"/>
                      <a:pt x="1220499" y="1484787"/>
                      <a:pt x="1220499" y="1673087"/>
                    </a:cubicBezTo>
                    <a:cubicBezTo>
                      <a:pt x="1220499" y="1861387"/>
                      <a:pt x="1373145" y="2014033"/>
                      <a:pt x="1561445" y="2014033"/>
                    </a:cubicBezTo>
                    <a:cubicBezTo>
                      <a:pt x="1749745" y="2014033"/>
                      <a:pt x="1902391" y="1861387"/>
                      <a:pt x="1902391" y="1673087"/>
                    </a:cubicBezTo>
                    <a:cubicBezTo>
                      <a:pt x="1902391" y="1643675"/>
                      <a:pt x="1898667" y="1615133"/>
                      <a:pt x="1890450" y="1588219"/>
                    </a:cubicBezTo>
                    <a:lnTo>
                      <a:pt x="2093156" y="1385512"/>
                    </a:lnTo>
                    <a:cubicBezTo>
                      <a:pt x="2142229" y="1470075"/>
                      <a:pt x="2168674" y="1568493"/>
                      <a:pt x="2168674" y="1673087"/>
                    </a:cubicBezTo>
                    <a:cubicBezTo>
                      <a:pt x="2168674" y="2008450"/>
                      <a:pt x="1896808" y="2280316"/>
                      <a:pt x="1561445" y="2280316"/>
                    </a:cubicBezTo>
                    <a:cubicBezTo>
                      <a:pt x="1226082" y="2280316"/>
                      <a:pt x="954217" y="2008450"/>
                      <a:pt x="954217" y="1673087"/>
                    </a:cubicBezTo>
                    <a:cubicBezTo>
                      <a:pt x="954217" y="1337724"/>
                      <a:pt x="1226082" y="1065858"/>
                      <a:pt x="1561445" y="1065858"/>
                    </a:cubicBezTo>
                    <a:close/>
                    <a:moveTo>
                      <a:pt x="1561445" y="580076"/>
                    </a:moveTo>
                    <a:cubicBezTo>
                      <a:pt x="1790175" y="580076"/>
                      <a:pt x="2002494" y="650333"/>
                      <a:pt x="2177834" y="770690"/>
                    </a:cubicBezTo>
                    <a:lnTo>
                      <a:pt x="1968030" y="980494"/>
                    </a:lnTo>
                    <a:cubicBezTo>
                      <a:pt x="1849962" y="907198"/>
                      <a:pt x="1710422" y="866794"/>
                      <a:pt x="1561445" y="866794"/>
                    </a:cubicBezTo>
                    <a:cubicBezTo>
                      <a:pt x="1116142" y="866794"/>
                      <a:pt x="755153" y="1227784"/>
                      <a:pt x="755153" y="1673087"/>
                    </a:cubicBezTo>
                    <a:cubicBezTo>
                      <a:pt x="755153" y="2118390"/>
                      <a:pt x="1116142" y="2479380"/>
                      <a:pt x="1561445" y="2479380"/>
                    </a:cubicBezTo>
                    <a:cubicBezTo>
                      <a:pt x="2006748" y="2479380"/>
                      <a:pt x="2367738" y="2118390"/>
                      <a:pt x="2367738" y="1673087"/>
                    </a:cubicBezTo>
                    <a:cubicBezTo>
                      <a:pt x="2367738" y="1513043"/>
                      <a:pt x="2321108" y="1363890"/>
                      <a:pt x="2239307" y="1239362"/>
                    </a:cubicBezTo>
                    <a:lnTo>
                      <a:pt x="2445928" y="1032741"/>
                    </a:lnTo>
                    <a:cubicBezTo>
                      <a:pt x="2577451" y="1212149"/>
                      <a:pt x="2654457" y="1433625"/>
                      <a:pt x="2654457" y="1673087"/>
                    </a:cubicBezTo>
                    <a:cubicBezTo>
                      <a:pt x="2654457" y="2276741"/>
                      <a:pt x="2165099" y="2766099"/>
                      <a:pt x="1561445" y="2766099"/>
                    </a:cubicBezTo>
                    <a:cubicBezTo>
                      <a:pt x="957792" y="2766099"/>
                      <a:pt x="468434" y="2276741"/>
                      <a:pt x="468434" y="1673087"/>
                    </a:cubicBezTo>
                    <a:cubicBezTo>
                      <a:pt x="468434" y="1069433"/>
                      <a:pt x="957792" y="580076"/>
                      <a:pt x="1561445" y="580076"/>
                    </a:cubicBezTo>
                    <a:close/>
                    <a:moveTo>
                      <a:pt x="1561445" y="111642"/>
                    </a:moveTo>
                    <a:cubicBezTo>
                      <a:pt x="1890473" y="111642"/>
                      <a:pt x="2195731" y="213411"/>
                      <a:pt x="2447076" y="387744"/>
                    </a:cubicBezTo>
                    <a:lnTo>
                      <a:pt x="2453780" y="494744"/>
                    </a:lnTo>
                    <a:lnTo>
                      <a:pt x="2309436" y="639088"/>
                    </a:lnTo>
                    <a:cubicBezTo>
                      <a:pt x="2099826" y="485554"/>
                      <a:pt x="1841132" y="395669"/>
                      <a:pt x="1561445" y="395669"/>
                    </a:cubicBezTo>
                    <a:cubicBezTo>
                      <a:pt x="855947" y="395669"/>
                      <a:pt x="284027" y="967589"/>
                      <a:pt x="284027" y="1673087"/>
                    </a:cubicBezTo>
                    <a:cubicBezTo>
                      <a:pt x="284027" y="2378585"/>
                      <a:pt x="855947" y="2950505"/>
                      <a:pt x="1561445" y="2950505"/>
                    </a:cubicBezTo>
                    <a:cubicBezTo>
                      <a:pt x="2266943" y="2950505"/>
                      <a:pt x="2838863" y="2378585"/>
                      <a:pt x="2838863" y="1673087"/>
                    </a:cubicBezTo>
                    <a:cubicBezTo>
                      <a:pt x="2838863" y="1382650"/>
                      <a:pt x="2741936" y="1114852"/>
                      <a:pt x="2577529" y="901139"/>
                    </a:cubicBezTo>
                    <a:lnTo>
                      <a:pt x="2706681" y="771988"/>
                    </a:lnTo>
                    <a:lnTo>
                      <a:pt x="2841540" y="780437"/>
                    </a:lnTo>
                    <a:cubicBezTo>
                      <a:pt x="3019168" y="1032973"/>
                      <a:pt x="3122890" y="1340917"/>
                      <a:pt x="3122890" y="1673087"/>
                    </a:cubicBezTo>
                    <a:cubicBezTo>
                      <a:pt x="3122890" y="2535449"/>
                      <a:pt x="2423807" y="3234532"/>
                      <a:pt x="1561445" y="3234532"/>
                    </a:cubicBezTo>
                    <a:cubicBezTo>
                      <a:pt x="699083" y="3234532"/>
                      <a:pt x="0" y="2535449"/>
                      <a:pt x="0" y="1673087"/>
                    </a:cubicBezTo>
                    <a:cubicBezTo>
                      <a:pt x="0" y="810725"/>
                      <a:pt x="699083" y="111642"/>
                      <a:pt x="1561445" y="111642"/>
                    </a:cubicBezTo>
                    <a:close/>
                    <a:moveTo>
                      <a:pt x="2909110" y="0"/>
                    </a:moveTo>
                    <a:lnTo>
                      <a:pt x="2926757" y="281655"/>
                    </a:lnTo>
                    <a:lnTo>
                      <a:pt x="3208412" y="299301"/>
                    </a:lnTo>
                    <a:lnTo>
                      <a:pt x="2863230" y="644483"/>
                    </a:lnTo>
                    <a:lnTo>
                      <a:pt x="2685547" y="633351"/>
                    </a:lnTo>
                    <a:lnTo>
                      <a:pt x="1718098" y="1600799"/>
                    </a:lnTo>
                    <a:cubicBezTo>
                      <a:pt x="1729236" y="1622491"/>
                      <a:pt x="1734939" y="1647123"/>
                      <a:pt x="1734939" y="1673087"/>
                    </a:cubicBezTo>
                    <a:cubicBezTo>
                      <a:pt x="1734939" y="1768905"/>
                      <a:pt x="1657263" y="1846581"/>
                      <a:pt x="1561445" y="1846581"/>
                    </a:cubicBezTo>
                    <a:cubicBezTo>
                      <a:pt x="1465627" y="1846581"/>
                      <a:pt x="1387951" y="1768905"/>
                      <a:pt x="1387951" y="1673087"/>
                    </a:cubicBezTo>
                    <a:cubicBezTo>
                      <a:pt x="1387951" y="1577269"/>
                      <a:pt x="1465627" y="1499593"/>
                      <a:pt x="1561445" y="1499593"/>
                    </a:cubicBezTo>
                    <a:lnTo>
                      <a:pt x="1591006" y="1505561"/>
                    </a:lnTo>
                    <a:lnTo>
                      <a:pt x="2574981" y="521587"/>
                    </a:lnTo>
                    <a:lnTo>
                      <a:pt x="2563928" y="3451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Donut 24">
                <a:extLst>
                  <a:ext uri="{FF2B5EF4-FFF2-40B4-BE49-F238E27FC236}">
                    <a16:creationId xmlns="" xmlns:a16="http://schemas.microsoft.com/office/drawing/2014/main" id="{D279D16B-ACE5-443D-A2BC-6B0861E6BFF6}"/>
                  </a:ext>
                </a:extLst>
              </p:cNvPr>
              <p:cNvSpPr/>
              <p:nvPr/>
            </p:nvSpPr>
            <p:spPr>
              <a:xfrm>
                <a:off x="473842" y="7334932"/>
                <a:ext cx="785779" cy="796740"/>
              </a:xfrm>
              <a:custGeom>
                <a:avLst/>
                <a:gdLst/>
                <a:ahLst/>
                <a:cxnLst/>
                <a:rect l="l" t="t" r="r" b="b"/>
                <a:pathLst>
                  <a:path w="3208412" h="3234532">
                    <a:moveTo>
                      <a:pt x="1561445" y="1065858"/>
                    </a:moveTo>
                    <a:cubicBezTo>
                      <a:pt x="1654998" y="1065858"/>
                      <a:pt x="1743610" y="1087015"/>
                      <a:pt x="1821879" y="1126644"/>
                    </a:cubicBezTo>
                    <a:lnTo>
                      <a:pt x="1611352" y="1337172"/>
                    </a:lnTo>
                    <a:cubicBezTo>
                      <a:pt x="1595200" y="1333388"/>
                      <a:pt x="1578468" y="1332141"/>
                      <a:pt x="1561445" y="1332141"/>
                    </a:cubicBezTo>
                    <a:cubicBezTo>
                      <a:pt x="1373145" y="1332141"/>
                      <a:pt x="1220499" y="1484787"/>
                      <a:pt x="1220499" y="1673087"/>
                    </a:cubicBezTo>
                    <a:cubicBezTo>
                      <a:pt x="1220499" y="1861387"/>
                      <a:pt x="1373145" y="2014033"/>
                      <a:pt x="1561445" y="2014033"/>
                    </a:cubicBezTo>
                    <a:cubicBezTo>
                      <a:pt x="1749745" y="2014033"/>
                      <a:pt x="1902391" y="1861387"/>
                      <a:pt x="1902391" y="1673087"/>
                    </a:cubicBezTo>
                    <a:cubicBezTo>
                      <a:pt x="1902391" y="1643675"/>
                      <a:pt x="1898667" y="1615133"/>
                      <a:pt x="1890450" y="1588219"/>
                    </a:cubicBezTo>
                    <a:lnTo>
                      <a:pt x="2093156" y="1385512"/>
                    </a:lnTo>
                    <a:cubicBezTo>
                      <a:pt x="2142229" y="1470075"/>
                      <a:pt x="2168674" y="1568493"/>
                      <a:pt x="2168674" y="1673087"/>
                    </a:cubicBezTo>
                    <a:cubicBezTo>
                      <a:pt x="2168674" y="2008450"/>
                      <a:pt x="1896808" y="2280316"/>
                      <a:pt x="1561445" y="2280316"/>
                    </a:cubicBezTo>
                    <a:cubicBezTo>
                      <a:pt x="1226082" y="2280316"/>
                      <a:pt x="954217" y="2008450"/>
                      <a:pt x="954217" y="1673087"/>
                    </a:cubicBezTo>
                    <a:cubicBezTo>
                      <a:pt x="954217" y="1337724"/>
                      <a:pt x="1226082" y="1065858"/>
                      <a:pt x="1561445" y="1065858"/>
                    </a:cubicBezTo>
                    <a:close/>
                    <a:moveTo>
                      <a:pt x="1561445" y="580076"/>
                    </a:moveTo>
                    <a:cubicBezTo>
                      <a:pt x="1790175" y="580076"/>
                      <a:pt x="2002494" y="650333"/>
                      <a:pt x="2177834" y="770690"/>
                    </a:cubicBezTo>
                    <a:lnTo>
                      <a:pt x="1968030" y="980494"/>
                    </a:lnTo>
                    <a:cubicBezTo>
                      <a:pt x="1849962" y="907198"/>
                      <a:pt x="1710422" y="866794"/>
                      <a:pt x="1561445" y="866794"/>
                    </a:cubicBezTo>
                    <a:cubicBezTo>
                      <a:pt x="1116142" y="866794"/>
                      <a:pt x="755153" y="1227784"/>
                      <a:pt x="755153" y="1673087"/>
                    </a:cubicBezTo>
                    <a:cubicBezTo>
                      <a:pt x="755153" y="2118390"/>
                      <a:pt x="1116142" y="2479380"/>
                      <a:pt x="1561445" y="2479380"/>
                    </a:cubicBezTo>
                    <a:cubicBezTo>
                      <a:pt x="2006748" y="2479380"/>
                      <a:pt x="2367738" y="2118390"/>
                      <a:pt x="2367738" y="1673087"/>
                    </a:cubicBezTo>
                    <a:cubicBezTo>
                      <a:pt x="2367738" y="1513043"/>
                      <a:pt x="2321108" y="1363890"/>
                      <a:pt x="2239307" y="1239362"/>
                    </a:cubicBezTo>
                    <a:lnTo>
                      <a:pt x="2445928" y="1032741"/>
                    </a:lnTo>
                    <a:cubicBezTo>
                      <a:pt x="2577451" y="1212149"/>
                      <a:pt x="2654457" y="1433625"/>
                      <a:pt x="2654457" y="1673087"/>
                    </a:cubicBezTo>
                    <a:cubicBezTo>
                      <a:pt x="2654457" y="2276741"/>
                      <a:pt x="2165099" y="2766099"/>
                      <a:pt x="1561445" y="2766099"/>
                    </a:cubicBezTo>
                    <a:cubicBezTo>
                      <a:pt x="957792" y="2766099"/>
                      <a:pt x="468434" y="2276741"/>
                      <a:pt x="468434" y="1673087"/>
                    </a:cubicBezTo>
                    <a:cubicBezTo>
                      <a:pt x="468434" y="1069433"/>
                      <a:pt x="957792" y="580076"/>
                      <a:pt x="1561445" y="580076"/>
                    </a:cubicBezTo>
                    <a:close/>
                    <a:moveTo>
                      <a:pt x="1561445" y="111642"/>
                    </a:moveTo>
                    <a:cubicBezTo>
                      <a:pt x="1890473" y="111642"/>
                      <a:pt x="2195731" y="213411"/>
                      <a:pt x="2447076" y="387744"/>
                    </a:cubicBezTo>
                    <a:lnTo>
                      <a:pt x="2453780" y="494744"/>
                    </a:lnTo>
                    <a:lnTo>
                      <a:pt x="2309436" y="639088"/>
                    </a:lnTo>
                    <a:cubicBezTo>
                      <a:pt x="2099826" y="485554"/>
                      <a:pt x="1841132" y="395669"/>
                      <a:pt x="1561445" y="395669"/>
                    </a:cubicBezTo>
                    <a:cubicBezTo>
                      <a:pt x="855947" y="395669"/>
                      <a:pt x="284027" y="967589"/>
                      <a:pt x="284027" y="1673087"/>
                    </a:cubicBezTo>
                    <a:cubicBezTo>
                      <a:pt x="284027" y="2378585"/>
                      <a:pt x="855947" y="2950505"/>
                      <a:pt x="1561445" y="2950505"/>
                    </a:cubicBezTo>
                    <a:cubicBezTo>
                      <a:pt x="2266943" y="2950505"/>
                      <a:pt x="2838863" y="2378585"/>
                      <a:pt x="2838863" y="1673087"/>
                    </a:cubicBezTo>
                    <a:cubicBezTo>
                      <a:pt x="2838863" y="1382650"/>
                      <a:pt x="2741936" y="1114852"/>
                      <a:pt x="2577529" y="901139"/>
                    </a:cubicBezTo>
                    <a:lnTo>
                      <a:pt x="2706681" y="771988"/>
                    </a:lnTo>
                    <a:lnTo>
                      <a:pt x="2841540" y="780437"/>
                    </a:lnTo>
                    <a:cubicBezTo>
                      <a:pt x="3019168" y="1032973"/>
                      <a:pt x="3122890" y="1340917"/>
                      <a:pt x="3122890" y="1673087"/>
                    </a:cubicBezTo>
                    <a:cubicBezTo>
                      <a:pt x="3122890" y="2535449"/>
                      <a:pt x="2423807" y="3234532"/>
                      <a:pt x="1561445" y="3234532"/>
                    </a:cubicBezTo>
                    <a:cubicBezTo>
                      <a:pt x="699083" y="3234532"/>
                      <a:pt x="0" y="2535449"/>
                      <a:pt x="0" y="1673087"/>
                    </a:cubicBezTo>
                    <a:cubicBezTo>
                      <a:pt x="0" y="810725"/>
                      <a:pt x="699083" y="111642"/>
                      <a:pt x="1561445" y="111642"/>
                    </a:cubicBezTo>
                    <a:close/>
                    <a:moveTo>
                      <a:pt x="2909110" y="0"/>
                    </a:moveTo>
                    <a:lnTo>
                      <a:pt x="2926757" y="281655"/>
                    </a:lnTo>
                    <a:lnTo>
                      <a:pt x="3208412" y="299301"/>
                    </a:lnTo>
                    <a:lnTo>
                      <a:pt x="2863230" y="644483"/>
                    </a:lnTo>
                    <a:lnTo>
                      <a:pt x="2685547" y="633351"/>
                    </a:lnTo>
                    <a:lnTo>
                      <a:pt x="1718098" y="1600799"/>
                    </a:lnTo>
                    <a:cubicBezTo>
                      <a:pt x="1729236" y="1622491"/>
                      <a:pt x="1734939" y="1647123"/>
                      <a:pt x="1734939" y="1673087"/>
                    </a:cubicBezTo>
                    <a:cubicBezTo>
                      <a:pt x="1734939" y="1768905"/>
                      <a:pt x="1657263" y="1846581"/>
                      <a:pt x="1561445" y="1846581"/>
                    </a:cubicBezTo>
                    <a:cubicBezTo>
                      <a:pt x="1465627" y="1846581"/>
                      <a:pt x="1387951" y="1768905"/>
                      <a:pt x="1387951" y="1673087"/>
                    </a:cubicBezTo>
                    <a:cubicBezTo>
                      <a:pt x="1387951" y="1577269"/>
                      <a:pt x="1465627" y="1499593"/>
                      <a:pt x="1561445" y="1499593"/>
                    </a:cubicBezTo>
                    <a:lnTo>
                      <a:pt x="1591006" y="1505561"/>
                    </a:lnTo>
                    <a:lnTo>
                      <a:pt x="2574981" y="521587"/>
                    </a:lnTo>
                    <a:lnTo>
                      <a:pt x="2563928" y="3451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7" name="Donut 24">
              <a:extLst>
                <a:ext uri="{FF2B5EF4-FFF2-40B4-BE49-F238E27FC236}">
                  <a16:creationId xmlns="" xmlns:a16="http://schemas.microsoft.com/office/drawing/2014/main" id="{395A2AFF-99B5-48DA-B71F-61CBBDE66010}"/>
                </a:ext>
              </a:extLst>
            </p:cNvPr>
            <p:cNvSpPr/>
            <p:nvPr/>
          </p:nvSpPr>
          <p:spPr>
            <a:xfrm>
              <a:off x="469332" y="5160038"/>
              <a:ext cx="785779" cy="796740"/>
            </a:xfrm>
            <a:custGeom>
              <a:avLst/>
              <a:gdLst/>
              <a:ahLst/>
              <a:cxnLst/>
              <a:rect l="l" t="t" r="r" b="b"/>
              <a:pathLst>
                <a:path w="3208412" h="3234532">
                  <a:moveTo>
                    <a:pt x="1561445" y="1065858"/>
                  </a:moveTo>
                  <a:cubicBezTo>
                    <a:pt x="1654998" y="1065858"/>
                    <a:pt x="1743610" y="1087015"/>
                    <a:pt x="1821879" y="1126644"/>
                  </a:cubicBezTo>
                  <a:lnTo>
                    <a:pt x="1611352" y="1337172"/>
                  </a:lnTo>
                  <a:cubicBezTo>
                    <a:pt x="1595200" y="1333388"/>
                    <a:pt x="1578468" y="1332141"/>
                    <a:pt x="1561445" y="1332141"/>
                  </a:cubicBezTo>
                  <a:cubicBezTo>
                    <a:pt x="1373145" y="1332141"/>
                    <a:pt x="1220499" y="1484787"/>
                    <a:pt x="1220499" y="1673087"/>
                  </a:cubicBezTo>
                  <a:cubicBezTo>
                    <a:pt x="1220499" y="1861387"/>
                    <a:pt x="1373145" y="2014033"/>
                    <a:pt x="1561445" y="2014033"/>
                  </a:cubicBezTo>
                  <a:cubicBezTo>
                    <a:pt x="1749745" y="2014033"/>
                    <a:pt x="1902391" y="1861387"/>
                    <a:pt x="1902391" y="1673087"/>
                  </a:cubicBezTo>
                  <a:cubicBezTo>
                    <a:pt x="1902391" y="1643675"/>
                    <a:pt x="1898667" y="1615133"/>
                    <a:pt x="1890450" y="1588219"/>
                  </a:cubicBezTo>
                  <a:lnTo>
                    <a:pt x="2093156" y="1385512"/>
                  </a:lnTo>
                  <a:cubicBezTo>
                    <a:pt x="2142229" y="1470075"/>
                    <a:pt x="2168674" y="1568493"/>
                    <a:pt x="2168674" y="1673087"/>
                  </a:cubicBezTo>
                  <a:cubicBezTo>
                    <a:pt x="2168674" y="2008450"/>
                    <a:pt x="1896808" y="2280316"/>
                    <a:pt x="1561445" y="2280316"/>
                  </a:cubicBezTo>
                  <a:cubicBezTo>
                    <a:pt x="1226082" y="2280316"/>
                    <a:pt x="954217" y="2008450"/>
                    <a:pt x="954217" y="1673087"/>
                  </a:cubicBezTo>
                  <a:cubicBezTo>
                    <a:pt x="954217" y="1337724"/>
                    <a:pt x="1226082" y="1065858"/>
                    <a:pt x="1561445" y="1065858"/>
                  </a:cubicBezTo>
                  <a:close/>
                  <a:moveTo>
                    <a:pt x="1561445" y="580076"/>
                  </a:moveTo>
                  <a:cubicBezTo>
                    <a:pt x="1790175" y="580076"/>
                    <a:pt x="2002494" y="650333"/>
                    <a:pt x="2177834" y="770690"/>
                  </a:cubicBezTo>
                  <a:lnTo>
                    <a:pt x="1968030" y="980494"/>
                  </a:lnTo>
                  <a:cubicBezTo>
                    <a:pt x="1849962" y="907198"/>
                    <a:pt x="1710422" y="866794"/>
                    <a:pt x="1561445" y="866794"/>
                  </a:cubicBezTo>
                  <a:cubicBezTo>
                    <a:pt x="1116142" y="866794"/>
                    <a:pt x="755153" y="1227784"/>
                    <a:pt x="755153" y="1673087"/>
                  </a:cubicBezTo>
                  <a:cubicBezTo>
                    <a:pt x="755153" y="2118390"/>
                    <a:pt x="1116142" y="2479380"/>
                    <a:pt x="1561445" y="2479380"/>
                  </a:cubicBezTo>
                  <a:cubicBezTo>
                    <a:pt x="2006748" y="2479380"/>
                    <a:pt x="2367738" y="2118390"/>
                    <a:pt x="2367738" y="1673087"/>
                  </a:cubicBezTo>
                  <a:cubicBezTo>
                    <a:pt x="2367738" y="1513043"/>
                    <a:pt x="2321108" y="1363890"/>
                    <a:pt x="2239307" y="1239362"/>
                  </a:cubicBezTo>
                  <a:lnTo>
                    <a:pt x="2445928" y="1032741"/>
                  </a:lnTo>
                  <a:cubicBezTo>
                    <a:pt x="2577451" y="1212149"/>
                    <a:pt x="2654457" y="1433625"/>
                    <a:pt x="2654457" y="1673087"/>
                  </a:cubicBezTo>
                  <a:cubicBezTo>
                    <a:pt x="2654457" y="2276741"/>
                    <a:pt x="2165099" y="2766099"/>
                    <a:pt x="1561445" y="2766099"/>
                  </a:cubicBezTo>
                  <a:cubicBezTo>
                    <a:pt x="957792" y="2766099"/>
                    <a:pt x="468434" y="2276741"/>
                    <a:pt x="468434" y="1673087"/>
                  </a:cubicBezTo>
                  <a:cubicBezTo>
                    <a:pt x="468434" y="1069433"/>
                    <a:pt x="957792" y="580076"/>
                    <a:pt x="1561445" y="580076"/>
                  </a:cubicBezTo>
                  <a:close/>
                  <a:moveTo>
                    <a:pt x="1561445" y="111642"/>
                  </a:moveTo>
                  <a:cubicBezTo>
                    <a:pt x="1890473" y="111642"/>
                    <a:pt x="2195731" y="213411"/>
                    <a:pt x="2447076" y="387744"/>
                  </a:cubicBezTo>
                  <a:lnTo>
                    <a:pt x="2453780" y="494744"/>
                  </a:lnTo>
                  <a:lnTo>
                    <a:pt x="2309436" y="639088"/>
                  </a:lnTo>
                  <a:cubicBezTo>
                    <a:pt x="2099826" y="485554"/>
                    <a:pt x="1841132" y="395669"/>
                    <a:pt x="1561445" y="395669"/>
                  </a:cubicBezTo>
                  <a:cubicBezTo>
                    <a:pt x="855947" y="395669"/>
                    <a:pt x="284027" y="967589"/>
                    <a:pt x="284027" y="1673087"/>
                  </a:cubicBezTo>
                  <a:cubicBezTo>
                    <a:pt x="284027" y="2378585"/>
                    <a:pt x="855947" y="2950505"/>
                    <a:pt x="1561445" y="2950505"/>
                  </a:cubicBezTo>
                  <a:cubicBezTo>
                    <a:pt x="2266943" y="2950505"/>
                    <a:pt x="2838863" y="2378585"/>
                    <a:pt x="2838863" y="1673087"/>
                  </a:cubicBezTo>
                  <a:cubicBezTo>
                    <a:pt x="2838863" y="1382650"/>
                    <a:pt x="2741936" y="1114852"/>
                    <a:pt x="2577529" y="901139"/>
                  </a:cubicBezTo>
                  <a:lnTo>
                    <a:pt x="2706681" y="771988"/>
                  </a:lnTo>
                  <a:lnTo>
                    <a:pt x="2841540" y="780437"/>
                  </a:lnTo>
                  <a:cubicBezTo>
                    <a:pt x="3019168" y="1032973"/>
                    <a:pt x="3122890" y="1340917"/>
                    <a:pt x="3122890" y="1673087"/>
                  </a:cubicBezTo>
                  <a:cubicBezTo>
                    <a:pt x="3122890" y="2535449"/>
                    <a:pt x="2423807" y="3234532"/>
                    <a:pt x="1561445" y="3234532"/>
                  </a:cubicBezTo>
                  <a:cubicBezTo>
                    <a:pt x="699083" y="3234532"/>
                    <a:pt x="0" y="2535449"/>
                    <a:pt x="0" y="1673087"/>
                  </a:cubicBezTo>
                  <a:cubicBezTo>
                    <a:pt x="0" y="810725"/>
                    <a:pt x="699083" y="111642"/>
                    <a:pt x="1561445" y="111642"/>
                  </a:cubicBezTo>
                  <a:close/>
                  <a:moveTo>
                    <a:pt x="2909110" y="0"/>
                  </a:moveTo>
                  <a:lnTo>
                    <a:pt x="2926757" y="281655"/>
                  </a:lnTo>
                  <a:lnTo>
                    <a:pt x="3208412" y="299301"/>
                  </a:lnTo>
                  <a:lnTo>
                    <a:pt x="2863230" y="644483"/>
                  </a:lnTo>
                  <a:lnTo>
                    <a:pt x="2685547" y="633351"/>
                  </a:lnTo>
                  <a:lnTo>
                    <a:pt x="1718098" y="1600799"/>
                  </a:lnTo>
                  <a:cubicBezTo>
                    <a:pt x="1729236" y="1622491"/>
                    <a:pt x="1734939" y="1647123"/>
                    <a:pt x="1734939" y="1673087"/>
                  </a:cubicBezTo>
                  <a:cubicBezTo>
                    <a:pt x="1734939" y="1768905"/>
                    <a:pt x="1657263" y="1846581"/>
                    <a:pt x="1561445" y="1846581"/>
                  </a:cubicBezTo>
                  <a:cubicBezTo>
                    <a:pt x="1465627" y="1846581"/>
                    <a:pt x="1387951" y="1768905"/>
                    <a:pt x="1387951" y="1673087"/>
                  </a:cubicBezTo>
                  <a:cubicBezTo>
                    <a:pt x="1387951" y="1577269"/>
                    <a:pt x="1465627" y="1499593"/>
                    <a:pt x="1561445" y="1499593"/>
                  </a:cubicBezTo>
                  <a:lnTo>
                    <a:pt x="1591006" y="1505561"/>
                  </a:lnTo>
                  <a:lnTo>
                    <a:pt x="2574981" y="521587"/>
                  </a:lnTo>
                  <a:lnTo>
                    <a:pt x="2563928" y="3451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772573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07648E-6 1.82125E-6 L 0.04041 1.82125E-6 " pathEditMode="relative" rAng="0" ptsTypes="AA">
                                      <p:cBhvr>
                                        <p:cTn id="17" dur="50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6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decel="100000" fill="hold" grpId="1" nodeType="withEffect">
                                  <p:stCondLst>
                                    <p:cond delay="350"/>
                                  </p:stCondLst>
                                  <p:childTnLst>
                                    <p:animMotion origin="layout" path="M 4.07648E-6 -1.38563E-6 L 0.03715 -1.38563E-6 " pathEditMode="relative" rAng="0" ptsTypes="AA">
                                      <p:cBhvr>
                                        <p:cTn id="22" dur="500" spd="-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3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3" presetClass="path" presetSubtype="0" decel="10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3.11635E-6 2.71661E-7 L 3.11635E-6 0.03858 " pathEditMode="relative" rAng="0" ptsTypes="AA">
                                      <p:cBhvr>
                                        <p:cTn id="27" dur="500" spd="-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2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9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  <p:bldP spid="50" grpId="0"/>
      <p:bldP spid="52" grpId="0"/>
      <p:bldP spid="70" grpId="0"/>
      <p:bldP spid="70" grpId="1"/>
      <p:bldP spid="71" grpId="0"/>
      <p:bldP spid="7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201"/>
            <a:ext cx="17557045" cy="987583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6" name="TextBox 45"/>
          <p:cNvSpPr txBox="1"/>
          <p:nvPr/>
        </p:nvSpPr>
        <p:spPr>
          <a:xfrm>
            <a:off x="6709719" y="5691203"/>
            <a:ext cx="9679644" cy="625410"/>
          </a:xfrm>
          <a:prstGeom prst="rect">
            <a:avLst/>
          </a:prstGeom>
          <a:noFill/>
        </p:spPr>
        <p:txBody>
          <a:bodyPr wrap="square" lIns="131683" tIns="65841" rIns="131683" bIns="65841" rtlCol="0">
            <a:spAutoFit/>
          </a:bodyPr>
          <a:lstStyle/>
          <a:p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865534" y="4258982"/>
            <a:ext cx="9693804" cy="994742"/>
          </a:xfrm>
          <a:prstGeom prst="rect">
            <a:avLst/>
          </a:prstGeom>
          <a:noFill/>
        </p:spPr>
        <p:txBody>
          <a:bodyPr wrap="square" lIns="131683" tIns="65841" rIns="131683" bIns="65841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Ремонт  и замена 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3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-х 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оконных блоков 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в спортивном зале и 4-х  - в музыкальном зале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57" name="Imagem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9553"/>
          <a:stretch/>
        </p:blipFill>
        <p:spPr>
          <a:xfrm>
            <a:off x="0" y="0"/>
            <a:ext cx="17557045" cy="2019300"/>
          </a:xfrm>
          <a:prstGeom prst="rect">
            <a:avLst/>
          </a:prstGeom>
        </p:spPr>
      </p:pic>
      <p:pic>
        <p:nvPicPr>
          <p:cNvPr id="56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2444" b="85340"/>
          <a:stretch/>
        </p:blipFill>
        <p:spPr>
          <a:xfrm>
            <a:off x="0" y="0"/>
            <a:ext cx="15372205" cy="1447800"/>
          </a:xfrm>
          <a:prstGeom prst="rect">
            <a:avLst/>
          </a:prstGeom>
        </p:spPr>
      </p:pic>
      <p:sp>
        <p:nvSpPr>
          <p:cNvPr id="70" name="CaixaDeTexto 5">
            <a:extLst>
              <a:ext uri="{FF2B5EF4-FFF2-40B4-BE49-F238E27FC236}">
                <a16:creationId xmlns="" xmlns:a16="http://schemas.microsoft.com/office/drawing/2014/main" id="{F1DC2991-2711-4718-811A-42FBE5463E86}"/>
              </a:ext>
            </a:extLst>
          </p:cNvPr>
          <p:cNvSpPr txBox="1"/>
          <p:nvPr/>
        </p:nvSpPr>
        <p:spPr>
          <a:xfrm>
            <a:off x="468469" y="202674"/>
            <a:ext cx="14295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СОВЕРШЕНСТВОВАНИЕ МАТЕРИАЛЬНО-ТЕХНИЧЕСКОЙ БАЗЫ </a:t>
            </a:r>
            <a:endParaRPr lang="pt-BR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1" name="CaixaDeTexto 6">
            <a:extLst>
              <a:ext uri="{FF2B5EF4-FFF2-40B4-BE49-F238E27FC236}">
                <a16:creationId xmlns="" xmlns:a16="http://schemas.microsoft.com/office/drawing/2014/main" id="{DA3A86DD-49CB-4689-BCF3-6A89B2618178}"/>
              </a:ext>
            </a:extLst>
          </p:cNvPr>
          <p:cNvSpPr txBox="1"/>
          <p:nvPr/>
        </p:nvSpPr>
        <p:spPr>
          <a:xfrm>
            <a:off x="468469" y="1344684"/>
            <a:ext cx="1429528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Ремонтные работы в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2024-2025учебном 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году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cs typeface="Calibri Light" panose="020F0302020204030204" pitchFamily="34" charset="0"/>
            </a:endParaRPr>
          </a:p>
          <a:p>
            <a:pPr>
              <a:lnSpc>
                <a:spcPct val="90000"/>
              </a:lnSpc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2" name="Imagem 3">
            <a:extLst>
              <a:ext uri="{FF2B5EF4-FFF2-40B4-BE49-F238E27FC236}">
                <a16:creationId xmlns="" xmlns:a16="http://schemas.microsoft.com/office/drawing/2014/main" id="{2165CF37-AB66-41EB-A4CF-5F7E5FC6921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4391" t="8487" r="726" b="75310"/>
          <a:stretch/>
        </p:blipFill>
        <p:spPr>
          <a:xfrm>
            <a:off x="16573500" y="838200"/>
            <a:ext cx="857250" cy="1600200"/>
          </a:xfrm>
          <a:prstGeom prst="rect">
            <a:avLst/>
          </a:prstGeom>
        </p:spPr>
      </p:pic>
      <p:grpSp>
        <p:nvGrpSpPr>
          <p:cNvPr id="2" name="Группа 3">
            <a:extLst>
              <a:ext uri="{FF2B5EF4-FFF2-40B4-BE49-F238E27FC236}">
                <a16:creationId xmlns="" xmlns:a16="http://schemas.microsoft.com/office/drawing/2014/main" id="{0EFDB942-4ADC-42CF-BD07-F3C75D8AE662}"/>
              </a:ext>
            </a:extLst>
          </p:cNvPr>
          <p:cNvGrpSpPr/>
          <p:nvPr/>
        </p:nvGrpSpPr>
        <p:grpSpPr>
          <a:xfrm>
            <a:off x="0" y="2455438"/>
            <a:ext cx="7864381" cy="5612828"/>
            <a:chOff x="-1151" y="4775366"/>
            <a:chExt cx="7864381" cy="5612828"/>
          </a:xfrm>
        </p:grpSpPr>
        <p:grpSp>
          <p:nvGrpSpPr>
            <p:cNvPr id="3" name="Группа 2">
              <a:extLst>
                <a:ext uri="{FF2B5EF4-FFF2-40B4-BE49-F238E27FC236}">
                  <a16:creationId xmlns="" xmlns:a16="http://schemas.microsoft.com/office/drawing/2014/main" id="{5CEF6F42-92AE-43DF-B5BF-B25108E39B99}"/>
                </a:ext>
              </a:extLst>
            </p:cNvPr>
            <p:cNvGrpSpPr/>
            <p:nvPr/>
          </p:nvGrpSpPr>
          <p:grpSpPr>
            <a:xfrm>
              <a:off x="-1151" y="4775366"/>
              <a:ext cx="7864381" cy="5612828"/>
              <a:chOff x="1" y="2257335"/>
              <a:chExt cx="7864381" cy="5612828"/>
            </a:xfrm>
          </p:grpSpPr>
          <p:grpSp>
            <p:nvGrpSpPr>
              <p:cNvPr id="4" name="Group 40"/>
              <p:cNvGrpSpPr/>
              <p:nvPr/>
            </p:nvGrpSpPr>
            <p:grpSpPr>
              <a:xfrm>
                <a:off x="1" y="2257335"/>
                <a:ext cx="7864381" cy="5612828"/>
                <a:chOff x="2449513" y="450850"/>
                <a:chExt cx="6665910" cy="4772025"/>
              </a:xfrm>
            </p:grpSpPr>
            <p:sp>
              <p:nvSpPr>
                <p:cNvPr id="9" name="Line 9"/>
                <p:cNvSpPr>
                  <a:spLocks noChangeShapeType="1"/>
                </p:cNvSpPr>
                <p:nvPr/>
              </p:nvSpPr>
              <p:spPr bwMode="auto">
                <a:xfrm>
                  <a:off x="7770813" y="4416425"/>
                  <a:ext cx="0" cy="806450"/>
                </a:xfrm>
                <a:prstGeom prst="line">
                  <a:avLst/>
                </a:prstGeom>
                <a:noFill/>
                <a:ln w="15875" cap="flat">
                  <a:solidFill>
                    <a:srgbClr val="F5F5F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" name="Rectangle 13"/>
                <p:cNvSpPr>
                  <a:spLocks noChangeArrowheads="1"/>
                </p:cNvSpPr>
                <p:nvPr/>
              </p:nvSpPr>
              <p:spPr bwMode="auto">
                <a:xfrm>
                  <a:off x="2449513" y="3117850"/>
                  <a:ext cx="1438275" cy="1333500"/>
                </a:xfrm>
                <a:prstGeom prst="rect">
                  <a:avLst/>
                </a:prstGeom>
                <a:solidFill>
                  <a:srgbClr val="4CD6B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" name="Freeform 14"/>
                <p:cNvSpPr>
                  <a:spLocks/>
                </p:cNvSpPr>
                <p:nvPr/>
              </p:nvSpPr>
              <p:spPr bwMode="auto">
                <a:xfrm>
                  <a:off x="4441826" y="3117850"/>
                  <a:ext cx="3679478" cy="1133475"/>
                </a:xfrm>
                <a:custGeom>
                  <a:avLst/>
                  <a:gdLst>
                    <a:gd name="T0" fmla="*/ 0 w 2511"/>
                    <a:gd name="T1" fmla="*/ 714 h 714"/>
                    <a:gd name="T2" fmla="*/ 0 w 2511"/>
                    <a:gd name="T3" fmla="*/ 0 h 714"/>
                    <a:gd name="T4" fmla="*/ 2253 w 2511"/>
                    <a:gd name="T5" fmla="*/ 0 h 714"/>
                    <a:gd name="T6" fmla="*/ 2511 w 2511"/>
                    <a:gd name="T7" fmla="*/ 357 h 714"/>
                    <a:gd name="T8" fmla="*/ 2253 w 2511"/>
                    <a:gd name="T9" fmla="*/ 714 h 714"/>
                    <a:gd name="T10" fmla="*/ 0 w 2511"/>
                    <a:gd name="T11" fmla="*/ 714 h 7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11" h="714">
                      <a:moveTo>
                        <a:pt x="0" y="714"/>
                      </a:moveTo>
                      <a:lnTo>
                        <a:pt x="0" y="0"/>
                      </a:lnTo>
                      <a:lnTo>
                        <a:pt x="2253" y="0"/>
                      </a:lnTo>
                      <a:lnTo>
                        <a:pt x="2511" y="357"/>
                      </a:lnTo>
                      <a:lnTo>
                        <a:pt x="2253" y="714"/>
                      </a:lnTo>
                      <a:lnTo>
                        <a:pt x="0" y="714"/>
                      </a:lnTo>
                      <a:close/>
                    </a:path>
                  </a:pathLst>
                </a:custGeom>
                <a:solidFill>
                  <a:srgbClr val="4CD6B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Freeform 15"/>
                <p:cNvSpPr>
                  <a:spLocks/>
                </p:cNvSpPr>
                <p:nvPr/>
              </p:nvSpPr>
              <p:spPr bwMode="auto">
                <a:xfrm>
                  <a:off x="3887788" y="3119438"/>
                  <a:ext cx="554038" cy="1333500"/>
                </a:xfrm>
                <a:custGeom>
                  <a:avLst/>
                  <a:gdLst>
                    <a:gd name="T0" fmla="*/ 0 w 349"/>
                    <a:gd name="T1" fmla="*/ 840 h 840"/>
                    <a:gd name="T2" fmla="*/ 0 w 349"/>
                    <a:gd name="T3" fmla="*/ 0 h 840"/>
                    <a:gd name="T4" fmla="*/ 349 w 349"/>
                    <a:gd name="T5" fmla="*/ 0 h 840"/>
                    <a:gd name="T6" fmla="*/ 349 w 349"/>
                    <a:gd name="T7" fmla="*/ 714 h 840"/>
                    <a:gd name="T8" fmla="*/ 0 w 349"/>
                    <a:gd name="T9" fmla="*/ 840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9" h="840">
                      <a:moveTo>
                        <a:pt x="0" y="840"/>
                      </a:moveTo>
                      <a:lnTo>
                        <a:pt x="0" y="0"/>
                      </a:lnTo>
                      <a:lnTo>
                        <a:pt x="349" y="0"/>
                      </a:lnTo>
                      <a:lnTo>
                        <a:pt x="349" y="714"/>
                      </a:lnTo>
                      <a:lnTo>
                        <a:pt x="0" y="840"/>
                      </a:lnTo>
                      <a:close/>
                    </a:path>
                  </a:pathLst>
                </a:custGeom>
                <a:solidFill>
                  <a:srgbClr val="33A68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Oval 16"/>
                <p:cNvSpPr>
                  <a:spLocks noChangeArrowheads="1"/>
                </p:cNvSpPr>
                <p:nvPr/>
              </p:nvSpPr>
              <p:spPr bwMode="auto">
                <a:xfrm>
                  <a:off x="2749551" y="3367088"/>
                  <a:ext cx="838200" cy="835025"/>
                </a:xfrm>
                <a:prstGeom prst="ellipse">
                  <a:avLst/>
                </a:prstGeom>
                <a:solidFill>
                  <a:srgbClr val="33A68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Line 17"/>
                <p:cNvSpPr>
                  <a:spLocks noChangeShapeType="1"/>
                </p:cNvSpPr>
                <p:nvPr/>
              </p:nvSpPr>
              <p:spPr bwMode="auto">
                <a:xfrm>
                  <a:off x="7146926" y="3282950"/>
                  <a:ext cx="0" cy="806450"/>
                </a:xfrm>
                <a:prstGeom prst="line">
                  <a:avLst/>
                </a:prstGeom>
                <a:noFill/>
                <a:ln w="15875" cap="flat">
                  <a:solidFill>
                    <a:srgbClr val="F5F5F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Rectangle 22"/>
                <p:cNvSpPr>
                  <a:spLocks noChangeArrowheads="1"/>
                </p:cNvSpPr>
                <p:nvPr/>
              </p:nvSpPr>
              <p:spPr bwMode="auto">
                <a:xfrm>
                  <a:off x="2449513" y="1784350"/>
                  <a:ext cx="1438275" cy="1333500"/>
                </a:xfrm>
                <a:prstGeom prst="rect">
                  <a:avLst/>
                </a:prstGeom>
                <a:solidFill>
                  <a:srgbClr val="A6CC4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Freeform 23"/>
                <p:cNvSpPr>
                  <a:spLocks/>
                </p:cNvSpPr>
                <p:nvPr/>
              </p:nvSpPr>
              <p:spPr bwMode="auto">
                <a:xfrm>
                  <a:off x="3887788" y="1784350"/>
                  <a:ext cx="554038" cy="1333500"/>
                </a:xfrm>
                <a:custGeom>
                  <a:avLst/>
                  <a:gdLst>
                    <a:gd name="T0" fmla="*/ 0 w 349"/>
                    <a:gd name="T1" fmla="*/ 840 h 840"/>
                    <a:gd name="T2" fmla="*/ 0 w 349"/>
                    <a:gd name="T3" fmla="*/ 0 h 840"/>
                    <a:gd name="T4" fmla="*/ 349 w 349"/>
                    <a:gd name="T5" fmla="*/ 126 h 840"/>
                    <a:gd name="T6" fmla="*/ 349 w 349"/>
                    <a:gd name="T7" fmla="*/ 840 h 840"/>
                    <a:gd name="T8" fmla="*/ 0 w 349"/>
                    <a:gd name="T9" fmla="*/ 840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9" h="840">
                      <a:moveTo>
                        <a:pt x="0" y="840"/>
                      </a:moveTo>
                      <a:lnTo>
                        <a:pt x="0" y="0"/>
                      </a:lnTo>
                      <a:lnTo>
                        <a:pt x="349" y="126"/>
                      </a:lnTo>
                      <a:lnTo>
                        <a:pt x="349" y="840"/>
                      </a:lnTo>
                      <a:lnTo>
                        <a:pt x="0" y="840"/>
                      </a:lnTo>
                      <a:close/>
                    </a:path>
                  </a:pathLst>
                </a:custGeom>
                <a:solidFill>
                  <a:srgbClr val="6EA935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Freeform 24"/>
                <p:cNvSpPr>
                  <a:spLocks/>
                </p:cNvSpPr>
                <p:nvPr/>
              </p:nvSpPr>
              <p:spPr bwMode="auto">
                <a:xfrm>
                  <a:off x="4441826" y="1985963"/>
                  <a:ext cx="4673597" cy="1133475"/>
                </a:xfrm>
                <a:custGeom>
                  <a:avLst/>
                  <a:gdLst>
                    <a:gd name="T0" fmla="*/ 2947 w 3204"/>
                    <a:gd name="T1" fmla="*/ 714 h 714"/>
                    <a:gd name="T2" fmla="*/ 3204 w 3204"/>
                    <a:gd name="T3" fmla="*/ 357 h 714"/>
                    <a:gd name="T4" fmla="*/ 2947 w 3204"/>
                    <a:gd name="T5" fmla="*/ 0 h 714"/>
                    <a:gd name="T6" fmla="*/ 0 w 3204"/>
                    <a:gd name="T7" fmla="*/ 0 h 714"/>
                    <a:gd name="T8" fmla="*/ 0 w 3204"/>
                    <a:gd name="T9" fmla="*/ 714 h 714"/>
                    <a:gd name="T10" fmla="*/ 2947 w 3204"/>
                    <a:gd name="T11" fmla="*/ 714 h 7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4" h="714">
                      <a:moveTo>
                        <a:pt x="2947" y="714"/>
                      </a:moveTo>
                      <a:lnTo>
                        <a:pt x="3204" y="357"/>
                      </a:lnTo>
                      <a:lnTo>
                        <a:pt x="2947" y="0"/>
                      </a:lnTo>
                      <a:lnTo>
                        <a:pt x="0" y="0"/>
                      </a:lnTo>
                      <a:lnTo>
                        <a:pt x="0" y="714"/>
                      </a:lnTo>
                      <a:lnTo>
                        <a:pt x="2947" y="714"/>
                      </a:lnTo>
                      <a:close/>
                    </a:path>
                  </a:pathLst>
                </a:custGeom>
                <a:solidFill>
                  <a:srgbClr val="A6CC4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" name="Oval 25"/>
                <p:cNvSpPr>
                  <a:spLocks noChangeArrowheads="1"/>
                </p:cNvSpPr>
                <p:nvPr/>
              </p:nvSpPr>
              <p:spPr bwMode="auto">
                <a:xfrm>
                  <a:off x="2749551" y="2035175"/>
                  <a:ext cx="838200" cy="835025"/>
                </a:xfrm>
                <a:prstGeom prst="ellipse">
                  <a:avLst/>
                </a:prstGeom>
                <a:solidFill>
                  <a:srgbClr val="6EA935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Line 26"/>
                <p:cNvSpPr>
                  <a:spLocks noChangeShapeType="1"/>
                </p:cNvSpPr>
                <p:nvPr/>
              </p:nvSpPr>
              <p:spPr bwMode="auto">
                <a:xfrm>
                  <a:off x="7975601" y="2152650"/>
                  <a:ext cx="0" cy="804863"/>
                </a:xfrm>
                <a:prstGeom prst="line">
                  <a:avLst/>
                </a:prstGeom>
                <a:noFill/>
                <a:ln w="15875" cap="flat">
                  <a:solidFill>
                    <a:srgbClr val="F5F5F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Rectangle 32"/>
                <p:cNvSpPr>
                  <a:spLocks noChangeArrowheads="1"/>
                </p:cNvSpPr>
                <p:nvPr/>
              </p:nvSpPr>
              <p:spPr bwMode="auto">
                <a:xfrm>
                  <a:off x="2449513" y="450850"/>
                  <a:ext cx="1438275" cy="1333500"/>
                </a:xfrm>
                <a:prstGeom prst="rect">
                  <a:avLst/>
                </a:prstGeom>
                <a:solidFill>
                  <a:srgbClr val="00AEE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Freeform 33"/>
                <p:cNvSpPr>
                  <a:spLocks/>
                </p:cNvSpPr>
                <p:nvPr/>
              </p:nvSpPr>
              <p:spPr bwMode="auto">
                <a:xfrm>
                  <a:off x="3887788" y="450850"/>
                  <a:ext cx="554038" cy="1533525"/>
                </a:xfrm>
                <a:custGeom>
                  <a:avLst/>
                  <a:gdLst>
                    <a:gd name="T0" fmla="*/ 0 w 349"/>
                    <a:gd name="T1" fmla="*/ 840 h 966"/>
                    <a:gd name="T2" fmla="*/ 0 w 349"/>
                    <a:gd name="T3" fmla="*/ 0 h 966"/>
                    <a:gd name="T4" fmla="*/ 349 w 349"/>
                    <a:gd name="T5" fmla="*/ 252 h 966"/>
                    <a:gd name="T6" fmla="*/ 349 w 349"/>
                    <a:gd name="T7" fmla="*/ 966 h 966"/>
                    <a:gd name="T8" fmla="*/ 0 w 349"/>
                    <a:gd name="T9" fmla="*/ 840 h 9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9" h="966">
                      <a:moveTo>
                        <a:pt x="0" y="840"/>
                      </a:moveTo>
                      <a:lnTo>
                        <a:pt x="0" y="0"/>
                      </a:lnTo>
                      <a:lnTo>
                        <a:pt x="349" y="252"/>
                      </a:lnTo>
                      <a:lnTo>
                        <a:pt x="349" y="966"/>
                      </a:lnTo>
                      <a:lnTo>
                        <a:pt x="0" y="840"/>
                      </a:lnTo>
                      <a:close/>
                    </a:path>
                  </a:pathLst>
                </a:custGeom>
                <a:solidFill>
                  <a:srgbClr val="338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4" name="Freeform 34"/>
                <p:cNvSpPr>
                  <a:spLocks/>
                </p:cNvSpPr>
                <p:nvPr/>
              </p:nvSpPr>
              <p:spPr bwMode="auto">
                <a:xfrm>
                  <a:off x="4441826" y="850900"/>
                  <a:ext cx="3805236" cy="1135063"/>
                </a:xfrm>
                <a:custGeom>
                  <a:avLst/>
                  <a:gdLst>
                    <a:gd name="T0" fmla="*/ 2488 w 2746"/>
                    <a:gd name="T1" fmla="*/ 715 h 715"/>
                    <a:gd name="T2" fmla="*/ 2746 w 2746"/>
                    <a:gd name="T3" fmla="*/ 359 h 715"/>
                    <a:gd name="T4" fmla="*/ 2488 w 2746"/>
                    <a:gd name="T5" fmla="*/ 0 h 715"/>
                    <a:gd name="T6" fmla="*/ 0 w 2746"/>
                    <a:gd name="T7" fmla="*/ 0 h 715"/>
                    <a:gd name="T8" fmla="*/ 0 w 2746"/>
                    <a:gd name="T9" fmla="*/ 715 h 715"/>
                    <a:gd name="T10" fmla="*/ 2488 w 2746"/>
                    <a:gd name="T11" fmla="*/ 715 h 7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46" h="715">
                      <a:moveTo>
                        <a:pt x="2488" y="715"/>
                      </a:moveTo>
                      <a:lnTo>
                        <a:pt x="2746" y="359"/>
                      </a:lnTo>
                      <a:lnTo>
                        <a:pt x="2488" y="0"/>
                      </a:lnTo>
                      <a:lnTo>
                        <a:pt x="0" y="0"/>
                      </a:lnTo>
                      <a:lnTo>
                        <a:pt x="0" y="715"/>
                      </a:lnTo>
                      <a:lnTo>
                        <a:pt x="2488" y="715"/>
                      </a:lnTo>
                      <a:close/>
                    </a:path>
                  </a:pathLst>
                </a:custGeom>
                <a:solidFill>
                  <a:srgbClr val="00AEE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Oval 35"/>
                <p:cNvSpPr>
                  <a:spLocks noChangeArrowheads="1"/>
                </p:cNvSpPr>
                <p:nvPr/>
              </p:nvSpPr>
              <p:spPr bwMode="auto">
                <a:xfrm>
                  <a:off x="2749551" y="701675"/>
                  <a:ext cx="838200" cy="835025"/>
                </a:xfrm>
                <a:prstGeom prst="ellipse">
                  <a:avLst/>
                </a:prstGeom>
                <a:solidFill>
                  <a:srgbClr val="338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" name="Line 36"/>
                <p:cNvSpPr>
                  <a:spLocks noChangeShapeType="1"/>
                </p:cNvSpPr>
                <p:nvPr/>
              </p:nvSpPr>
              <p:spPr bwMode="auto">
                <a:xfrm>
                  <a:off x="7118066" y="1016000"/>
                  <a:ext cx="0" cy="804863"/>
                </a:xfrm>
                <a:prstGeom prst="line">
                  <a:avLst/>
                </a:prstGeom>
                <a:noFill/>
                <a:ln w="15875" cap="flat">
                  <a:solidFill>
                    <a:srgbClr val="F5F5F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8" name="Donut 24">
                <a:extLst>
                  <a:ext uri="{FF2B5EF4-FFF2-40B4-BE49-F238E27FC236}">
                    <a16:creationId xmlns="" xmlns:a16="http://schemas.microsoft.com/office/drawing/2014/main" id="{D83D4341-5160-4A6C-9922-9BEE1AA9D7F5}"/>
                  </a:ext>
                </a:extLst>
              </p:cNvPr>
              <p:cNvSpPr/>
              <p:nvPr/>
            </p:nvSpPr>
            <p:spPr>
              <a:xfrm>
                <a:off x="470484" y="4200069"/>
                <a:ext cx="785779" cy="796740"/>
              </a:xfrm>
              <a:custGeom>
                <a:avLst/>
                <a:gdLst/>
                <a:ahLst/>
                <a:cxnLst/>
                <a:rect l="l" t="t" r="r" b="b"/>
                <a:pathLst>
                  <a:path w="3208412" h="3234532">
                    <a:moveTo>
                      <a:pt x="1561445" y="1065858"/>
                    </a:moveTo>
                    <a:cubicBezTo>
                      <a:pt x="1654998" y="1065858"/>
                      <a:pt x="1743610" y="1087015"/>
                      <a:pt x="1821879" y="1126644"/>
                    </a:cubicBezTo>
                    <a:lnTo>
                      <a:pt x="1611352" y="1337172"/>
                    </a:lnTo>
                    <a:cubicBezTo>
                      <a:pt x="1595200" y="1333388"/>
                      <a:pt x="1578468" y="1332141"/>
                      <a:pt x="1561445" y="1332141"/>
                    </a:cubicBezTo>
                    <a:cubicBezTo>
                      <a:pt x="1373145" y="1332141"/>
                      <a:pt x="1220499" y="1484787"/>
                      <a:pt x="1220499" y="1673087"/>
                    </a:cubicBezTo>
                    <a:cubicBezTo>
                      <a:pt x="1220499" y="1861387"/>
                      <a:pt x="1373145" y="2014033"/>
                      <a:pt x="1561445" y="2014033"/>
                    </a:cubicBezTo>
                    <a:cubicBezTo>
                      <a:pt x="1749745" y="2014033"/>
                      <a:pt x="1902391" y="1861387"/>
                      <a:pt x="1902391" y="1673087"/>
                    </a:cubicBezTo>
                    <a:cubicBezTo>
                      <a:pt x="1902391" y="1643675"/>
                      <a:pt x="1898667" y="1615133"/>
                      <a:pt x="1890450" y="1588219"/>
                    </a:cubicBezTo>
                    <a:lnTo>
                      <a:pt x="2093156" y="1385512"/>
                    </a:lnTo>
                    <a:cubicBezTo>
                      <a:pt x="2142229" y="1470075"/>
                      <a:pt x="2168674" y="1568493"/>
                      <a:pt x="2168674" y="1673087"/>
                    </a:cubicBezTo>
                    <a:cubicBezTo>
                      <a:pt x="2168674" y="2008450"/>
                      <a:pt x="1896808" y="2280316"/>
                      <a:pt x="1561445" y="2280316"/>
                    </a:cubicBezTo>
                    <a:cubicBezTo>
                      <a:pt x="1226082" y="2280316"/>
                      <a:pt x="954217" y="2008450"/>
                      <a:pt x="954217" y="1673087"/>
                    </a:cubicBezTo>
                    <a:cubicBezTo>
                      <a:pt x="954217" y="1337724"/>
                      <a:pt x="1226082" y="1065858"/>
                      <a:pt x="1561445" y="1065858"/>
                    </a:cubicBezTo>
                    <a:close/>
                    <a:moveTo>
                      <a:pt x="1561445" y="580076"/>
                    </a:moveTo>
                    <a:cubicBezTo>
                      <a:pt x="1790175" y="580076"/>
                      <a:pt x="2002494" y="650333"/>
                      <a:pt x="2177834" y="770690"/>
                    </a:cubicBezTo>
                    <a:lnTo>
                      <a:pt x="1968030" y="980494"/>
                    </a:lnTo>
                    <a:cubicBezTo>
                      <a:pt x="1849962" y="907198"/>
                      <a:pt x="1710422" y="866794"/>
                      <a:pt x="1561445" y="866794"/>
                    </a:cubicBezTo>
                    <a:cubicBezTo>
                      <a:pt x="1116142" y="866794"/>
                      <a:pt x="755153" y="1227784"/>
                      <a:pt x="755153" y="1673087"/>
                    </a:cubicBezTo>
                    <a:cubicBezTo>
                      <a:pt x="755153" y="2118390"/>
                      <a:pt x="1116142" y="2479380"/>
                      <a:pt x="1561445" y="2479380"/>
                    </a:cubicBezTo>
                    <a:cubicBezTo>
                      <a:pt x="2006748" y="2479380"/>
                      <a:pt x="2367738" y="2118390"/>
                      <a:pt x="2367738" y="1673087"/>
                    </a:cubicBezTo>
                    <a:cubicBezTo>
                      <a:pt x="2367738" y="1513043"/>
                      <a:pt x="2321108" y="1363890"/>
                      <a:pt x="2239307" y="1239362"/>
                    </a:cubicBezTo>
                    <a:lnTo>
                      <a:pt x="2445928" y="1032741"/>
                    </a:lnTo>
                    <a:cubicBezTo>
                      <a:pt x="2577451" y="1212149"/>
                      <a:pt x="2654457" y="1433625"/>
                      <a:pt x="2654457" y="1673087"/>
                    </a:cubicBezTo>
                    <a:cubicBezTo>
                      <a:pt x="2654457" y="2276741"/>
                      <a:pt x="2165099" y="2766099"/>
                      <a:pt x="1561445" y="2766099"/>
                    </a:cubicBezTo>
                    <a:cubicBezTo>
                      <a:pt x="957792" y="2766099"/>
                      <a:pt x="468434" y="2276741"/>
                      <a:pt x="468434" y="1673087"/>
                    </a:cubicBezTo>
                    <a:cubicBezTo>
                      <a:pt x="468434" y="1069433"/>
                      <a:pt x="957792" y="580076"/>
                      <a:pt x="1561445" y="580076"/>
                    </a:cubicBezTo>
                    <a:close/>
                    <a:moveTo>
                      <a:pt x="1561445" y="111642"/>
                    </a:moveTo>
                    <a:cubicBezTo>
                      <a:pt x="1890473" y="111642"/>
                      <a:pt x="2195731" y="213411"/>
                      <a:pt x="2447076" y="387744"/>
                    </a:cubicBezTo>
                    <a:lnTo>
                      <a:pt x="2453780" y="494744"/>
                    </a:lnTo>
                    <a:lnTo>
                      <a:pt x="2309436" y="639088"/>
                    </a:lnTo>
                    <a:cubicBezTo>
                      <a:pt x="2099826" y="485554"/>
                      <a:pt x="1841132" y="395669"/>
                      <a:pt x="1561445" y="395669"/>
                    </a:cubicBezTo>
                    <a:cubicBezTo>
                      <a:pt x="855947" y="395669"/>
                      <a:pt x="284027" y="967589"/>
                      <a:pt x="284027" y="1673087"/>
                    </a:cubicBezTo>
                    <a:cubicBezTo>
                      <a:pt x="284027" y="2378585"/>
                      <a:pt x="855947" y="2950505"/>
                      <a:pt x="1561445" y="2950505"/>
                    </a:cubicBezTo>
                    <a:cubicBezTo>
                      <a:pt x="2266943" y="2950505"/>
                      <a:pt x="2838863" y="2378585"/>
                      <a:pt x="2838863" y="1673087"/>
                    </a:cubicBezTo>
                    <a:cubicBezTo>
                      <a:pt x="2838863" y="1382650"/>
                      <a:pt x="2741936" y="1114852"/>
                      <a:pt x="2577529" y="901139"/>
                    </a:cubicBezTo>
                    <a:lnTo>
                      <a:pt x="2706681" y="771988"/>
                    </a:lnTo>
                    <a:lnTo>
                      <a:pt x="2841540" y="780437"/>
                    </a:lnTo>
                    <a:cubicBezTo>
                      <a:pt x="3019168" y="1032973"/>
                      <a:pt x="3122890" y="1340917"/>
                      <a:pt x="3122890" y="1673087"/>
                    </a:cubicBezTo>
                    <a:cubicBezTo>
                      <a:pt x="3122890" y="2535449"/>
                      <a:pt x="2423807" y="3234532"/>
                      <a:pt x="1561445" y="3234532"/>
                    </a:cubicBezTo>
                    <a:cubicBezTo>
                      <a:pt x="699083" y="3234532"/>
                      <a:pt x="0" y="2535449"/>
                      <a:pt x="0" y="1673087"/>
                    </a:cubicBezTo>
                    <a:cubicBezTo>
                      <a:pt x="0" y="810725"/>
                      <a:pt x="699083" y="111642"/>
                      <a:pt x="1561445" y="111642"/>
                    </a:cubicBezTo>
                    <a:close/>
                    <a:moveTo>
                      <a:pt x="2909110" y="0"/>
                    </a:moveTo>
                    <a:lnTo>
                      <a:pt x="2926757" y="281655"/>
                    </a:lnTo>
                    <a:lnTo>
                      <a:pt x="3208412" y="299301"/>
                    </a:lnTo>
                    <a:lnTo>
                      <a:pt x="2863230" y="644483"/>
                    </a:lnTo>
                    <a:lnTo>
                      <a:pt x="2685547" y="633351"/>
                    </a:lnTo>
                    <a:lnTo>
                      <a:pt x="1718098" y="1600799"/>
                    </a:lnTo>
                    <a:cubicBezTo>
                      <a:pt x="1729236" y="1622491"/>
                      <a:pt x="1734939" y="1647123"/>
                      <a:pt x="1734939" y="1673087"/>
                    </a:cubicBezTo>
                    <a:cubicBezTo>
                      <a:pt x="1734939" y="1768905"/>
                      <a:pt x="1657263" y="1846581"/>
                      <a:pt x="1561445" y="1846581"/>
                    </a:cubicBezTo>
                    <a:cubicBezTo>
                      <a:pt x="1465627" y="1846581"/>
                      <a:pt x="1387951" y="1768905"/>
                      <a:pt x="1387951" y="1673087"/>
                    </a:cubicBezTo>
                    <a:cubicBezTo>
                      <a:pt x="1387951" y="1577269"/>
                      <a:pt x="1465627" y="1499593"/>
                      <a:pt x="1561445" y="1499593"/>
                    </a:cubicBezTo>
                    <a:lnTo>
                      <a:pt x="1591006" y="1505561"/>
                    </a:lnTo>
                    <a:lnTo>
                      <a:pt x="2574981" y="521587"/>
                    </a:lnTo>
                    <a:lnTo>
                      <a:pt x="2563928" y="3451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Donut 24">
                <a:extLst>
                  <a:ext uri="{FF2B5EF4-FFF2-40B4-BE49-F238E27FC236}">
                    <a16:creationId xmlns="" xmlns:a16="http://schemas.microsoft.com/office/drawing/2014/main" id="{D317DDB5-DD3B-4AA9-8408-6F9F491BE048}"/>
                  </a:ext>
                </a:extLst>
              </p:cNvPr>
              <p:cNvSpPr/>
              <p:nvPr/>
            </p:nvSpPr>
            <p:spPr>
              <a:xfrm>
                <a:off x="436493" y="5757318"/>
                <a:ext cx="785779" cy="796740"/>
              </a:xfrm>
              <a:custGeom>
                <a:avLst/>
                <a:gdLst/>
                <a:ahLst/>
                <a:cxnLst/>
                <a:rect l="l" t="t" r="r" b="b"/>
                <a:pathLst>
                  <a:path w="3208412" h="3234532">
                    <a:moveTo>
                      <a:pt x="1561445" y="1065858"/>
                    </a:moveTo>
                    <a:cubicBezTo>
                      <a:pt x="1654998" y="1065858"/>
                      <a:pt x="1743610" y="1087015"/>
                      <a:pt x="1821879" y="1126644"/>
                    </a:cubicBezTo>
                    <a:lnTo>
                      <a:pt x="1611352" y="1337172"/>
                    </a:lnTo>
                    <a:cubicBezTo>
                      <a:pt x="1595200" y="1333388"/>
                      <a:pt x="1578468" y="1332141"/>
                      <a:pt x="1561445" y="1332141"/>
                    </a:cubicBezTo>
                    <a:cubicBezTo>
                      <a:pt x="1373145" y="1332141"/>
                      <a:pt x="1220499" y="1484787"/>
                      <a:pt x="1220499" y="1673087"/>
                    </a:cubicBezTo>
                    <a:cubicBezTo>
                      <a:pt x="1220499" y="1861387"/>
                      <a:pt x="1373145" y="2014033"/>
                      <a:pt x="1561445" y="2014033"/>
                    </a:cubicBezTo>
                    <a:cubicBezTo>
                      <a:pt x="1749745" y="2014033"/>
                      <a:pt x="1902391" y="1861387"/>
                      <a:pt x="1902391" y="1673087"/>
                    </a:cubicBezTo>
                    <a:cubicBezTo>
                      <a:pt x="1902391" y="1643675"/>
                      <a:pt x="1898667" y="1615133"/>
                      <a:pt x="1890450" y="1588219"/>
                    </a:cubicBezTo>
                    <a:lnTo>
                      <a:pt x="2093156" y="1385512"/>
                    </a:lnTo>
                    <a:cubicBezTo>
                      <a:pt x="2142229" y="1470075"/>
                      <a:pt x="2168674" y="1568493"/>
                      <a:pt x="2168674" y="1673087"/>
                    </a:cubicBezTo>
                    <a:cubicBezTo>
                      <a:pt x="2168674" y="2008450"/>
                      <a:pt x="1896808" y="2280316"/>
                      <a:pt x="1561445" y="2280316"/>
                    </a:cubicBezTo>
                    <a:cubicBezTo>
                      <a:pt x="1226082" y="2280316"/>
                      <a:pt x="954217" y="2008450"/>
                      <a:pt x="954217" y="1673087"/>
                    </a:cubicBezTo>
                    <a:cubicBezTo>
                      <a:pt x="954217" y="1337724"/>
                      <a:pt x="1226082" y="1065858"/>
                      <a:pt x="1561445" y="1065858"/>
                    </a:cubicBezTo>
                    <a:close/>
                    <a:moveTo>
                      <a:pt x="1561445" y="580076"/>
                    </a:moveTo>
                    <a:cubicBezTo>
                      <a:pt x="1790175" y="580076"/>
                      <a:pt x="2002494" y="650333"/>
                      <a:pt x="2177834" y="770690"/>
                    </a:cubicBezTo>
                    <a:lnTo>
                      <a:pt x="1968030" y="980494"/>
                    </a:lnTo>
                    <a:cubicBezTo>
                      <a:pt x="1849962" y="907198"/>
                      <a:pt x="1710422" y="866794"/>
                      <a:pt x="1561445" y="866794"/>
                    </a:cubicBezTo>
                    <a:cubicBezTo>
                      <a:pt x="1116142" y="866794"/>
                      <a:pt x="755153" y="1227784"/>
                      <a:pt x="755153" y="1673087"/>
                    </a:cubicBezTo>
                    <a:cubicBezTo>
                      <a:pt x="755153" y="2118390"/>
                      <a:pt x="1116142" y="2479380"/>
                      <a:pt x="1561445" y="2479380"/>
                    </a:cubicBezTo>
                    <a:cubicBezTo>
                      <a:pt x="2006748" y="2479380"/>
                      <a:pt x="2367738" y="2118390"/>
                      <a:pt x="2367738" y="1673087"/>
                    </a:cubicBezTo>
                    <a:cubicBezTo>
                      <a:pt x="2367738" y="1513043"/>
                      <a:pt x="2321108" y="1363890"/>
                      <a:pt x="2239307" y="1239362"/>
                    </a:cubicBezTo>
                    <a:lnTo>
                      <a:pt x="2445928" y="1032741"/>
                    </a:lnTo>
                    <a:cubicBezTo>
                      <a:pt x="2577451" y="1212149"/>
                      <a:pt x="2654457" y="1433625"/>
                      <a:pt x="2654457" y="1673087"/>
                    </a:cubicBezTo>
                    <a:cubicBezTo>
                      <a:pt x="2654457" y="2276741"/>
                      <a:pt x="2165099" y="2766099"/>
                      <a:pt x="1561445" y="2766099"/>
                    </a:cubicBezTo>
                    <a:cubicBezTo>
                      <a:pt x="957792" y="2766099"/>
                      <a:pt x="468434" y="2276741"/>
                      <a:pt x="468434" y="1673087"/>
                    </a:cubicBezTo>
                    <a:cubicBezTo>
                      <a:pt x="468434" y="1069433"/>
                      <a:pt x="957792" y="580076"/>
                      <a:pt x="1561445" y="580076"/>
                    </a:cubicBezTo>
                    <a:close/>
                    <a:moveTo>
                      <a:pt x="1561445" y="111642"/>
                    </a:moveTo>
                    <a:cubicBezTo>
                      <a:pt x="1890473" y="111642"/>
                      <a:pt x="2195731" y="213411"/>
                      <a:pt x="2447076" y="387744"/>
                    </a:cubicBezTo>
                    <a:lnTo>
                      <a:pt x="2453780" y="494744"/>
                    </a:lnTo>
                    <a:lnTo>
                      <a:pt x="2309436" y="639088"/>
                    </a:lnTo>
                    <a:cubicBezTo>
                      <a:pt x="2099826" y="485554"/>
                      <a:pt x="1841132" y="395669"/>
                      <a:pt x="1561445" y="395669"/>
                    </a:cubicBezTo>
                    <a:cubicBezTo>
                      <a:pt x="855947" y="395669"/>
                      <a:pt x="284027" y="967589"/>
                      <a:pt x="284027" y="1673087"/>
                    </a:cubicBezTo>
                    <a:cubicBezTo>
                      <a:pt x="284027" y="2378585"/>
                      <a:pt x="855947" y="2950505"/>
                      <a:pt x="1561445" y="2950505"/>
                    </a:cubicBezTo>
                    <a:cubicBezTo>
                      <a:pt x="2266943" y="2950505"/>
                      <a:pt x="2838863" y="2378585"/>
                      <a:pt x="2838863" y="1673087"/>
                    </a:cubicBezTo>
                    <a:cubicBezTo>
                      <a:pt x="2838863" y="1382650"/>
                      <a:pt x="2741936" y="1114852"/>
                      <a:pt x="2577529" y="901139"/>
                    </a:cubicBezTo>
                    <a:lnTo>
                      <a:pt x="2706681" y="771988"/>
                    </a:lnTo>
                    <a:lnTo>
                      <a:pt x="2841540" y="780437"/>
                    </a:lnTo>
                    <a:cubicBezTo>
                      <a:pt x="3019168" y="1032973"/>
                      <a:pt x="3122890" y="1340917"/>
                      <a:pt x="3122890" y="1673087"/>
                    </a:cubicBezTo>
                    <a:cubicBezTo>
                      <a:pt x="3122890" y="2535449"/>
                      <a:pt x="2423807" y="3234532"/>
                      <a:pt x="1561445" y="3234532"/>
                    </a:cubicBezTo>
                    <a:cubicBezTo>
                      <a:pt x="699083" y="3234532"/>
                      <a:pt x="0" y="2535449"/>
                      <a:pt x="0" y="1673087"/>
                    </a:cubicBezTo>
                    <a:cubicBezTo>
                      <a:pt x="0" y="810725"/>
                      <a:pt x="699083" y="111642"/>
                      <a:pt x="1561445" y="111642"/>
                    </a:cubicBezTo>
                    <a:close/>
                    <a:moveTo>
                      <a:pt x="2909110" y="0"/>
                    </a:moveTo>
                    <a:lnTo>
                      <a:pt x="2926757" y="281655"/>
                    </a:lnTo>
                    <a:lnTo>
                      <a:pt x="3208412" y="299301"/>
                    </a:lnTo>
                    <a:lnTo>
                      <a:pt x="2863230" y="644483"/>
                    </a:lnTo>
                    <a:lnTo>
                      <a:pt x="2685547" y="633351"/>
                    </a:lnTo>
                    <a:lnTo>
                      <a:pt x="1718098" y="1600799"/>
                    </a:lnTo>
                    <a:cubicBezTo>
                      <a:pt x="1729236" y="1622491"/>
                      <a:pt x="1734939" y="1647123"/>
                      <a:pt x="1734939" y="1673087"/>
                    </a:cubicBezTo>
                    <a:cubicBezTo>
                      <a:pt x="1734939" y="1768905"/>
                      <a:pt x="1657263" y="1846581"/>
                      <a:pt x="1561445" y="1846581"/>
                    </a:cubicBezTo>
                    <a:cubicBezTo>
                      <a:pt x="1465627" y="1846581"/>
                      <a:pt x="1387951" y="1768905"/>
                      <a:pt x="1387951" y="1673087"/>
                    </a:cubicBezTo>
                    <a:cubicBezTo>
                      <a:pt x="1387951" y="1577269"/>
                      <a:pt x="1465627" y="1499593"/>
                      <a:pt x="1561445" y="1499593"/>
                    </a:cubicBezTo>
                    <a:lnTo>
                      <a:pt x="1591006" y="1505561"/>
                    </a:lnTo>
                    <a:lnTo>
                      <a:pt x="2574981" y="521587"/>
                    </a:lnTo>
                    <a:lnTo>
                      <a:pt x="2563928" y="3451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7" name="Donut 24">
              <a:extLst>
                <a:ext uri="{FF2B5EF4-FFF2-40B4-BE49-F238E27FC236}">
                  <a16:creationId xmlns="" xmlns:a16="http://schemas.microsoft.com/office/drawing/2014/main" id="{395A2AFF-99B5-48DA-B71F-61CBBDE66010}"/>
                </a:ext>
              </a:extLst>
            </p:cNvPr>
            <p:cNvSpPr/>
            <p:nvPr/>
          </p:nvSpPr>
          <p:spPr>
            <a:xfrm>
              <a:off x="469332" y="5160038"/>
              <a:ext cx="785779" cy="796740"/>
            </a:xfrm>
            <a:custGeom>
              <a:avLst/>
              <a:gdLst/>
              <a:ahLst/>
              <a:cxnLst/>
              <a:rect l="l" t="t" r="r" b="b"/>
              <a:pathLst>
                <a:path w="3208412" h="3234532">
                  <a:moveTo>
                    <a:pt x="1561445" y="1065858"/>
                  </a:moveTo>
                  <a:cubicBezTo>
                    <a:pt x="1654998" y="1065858"/>
                    <a:pt x="1743610" y="1087015"/>
                    <a:pt x="1821879" y="1126644"/>
                  </a:cubicBezTo>
                  <a:lnTo>
                    <a:pt x="1611352" y="1337172"/>
                  </a:lnTo>
                  <a:cubicBezTo>
                    <a:pt x="1595200" y="1333388"/>
                    <a:pt x="1578468" y="1332141"/>
                    <a:pt x="1561445" y="1332141"/>
                  </a:cubicBezTo>
                  <a:cubicBezTo>
                    <a:pt x="1373145" y="1332141"/>
                    <a:pt x="1220499" y="1484787"/>
                    <a:pt x="1220499" y="1673087"/>
                  </a:cubicBezTo>
                  <a:cubicBezTo>
                    <a:pt x="1220499" y="1861387"/>
                    <a:pt x="1373145" y="2014033"/>
                    <a:pt x="1561445" y="2014033"/>
                  </a:cubicBezTo>
                  <a:cubicBezTo>
                    <a:pt x="1749745" y="2014033"/>
                    <a:pt x="1902391" y="1861387"/>
                    <a:pt x="1902391" y="1673087"/>
                  </a:cubicBezTo>
                  <a:cubicBezTo>
                    <a:pt x="1902391" y="1643675"/>
                    <a:pt x="1898667" y="1615133"/>
                    <a:pt x="1890450" y="1588219"/>
                  </a:cubicBezTo>
                  <a:lnTo>
                    <a:pt x="2093156" y="1385512"/>
                  </a:lnTo>
                  <a:cubicBezTo>
                    <a:pt x="2142229" y="1470075"/>
                    <a:pt x="2168674" y="1568493"/>
                    <a:pt x="2168674" y="1673087"/>
                  </a:cubicBezTo>
                  <a:cubicBezTo>
                    <a:pt x="2168674" y="2008450"/>
                    <a:pt x="1896808" y="2280316"/>
                    <a:pt x="1561445" y="2280316"/>
                  </a:cubicBezTo>
                  <a:cubicBezTo>
                    <a:pt x="1226082" y="2280316"/>
                    <a:pt x="954217" y="2008450"/>
                    <a:pt x="954217" y="1673087"/>
                  </a:cubicBezTo>
                  <a:cubicBezTo>
                    <a:pt x="954217" y="1337724"/>
                    <a:pt x="1226082" y="1065858"/>
                    <a:pt x="1561445" y="1065858"/>
                  </a:cubicBezTo>
                  <a:close/>
                  <a:moveTo>
                    <a:pt x="1561445" y="580076"/>
                  </a:moveTo>
                  <a:cubicBezTo>
                    <a:pt x="1790175" y="580076"/>
                    <a:pt x="2002494" y="650333"/>
                    <a:pt x="2177834" y="770690"/>
                  </a:cubicBezTo>
                  <a:lnTo>
                    <a:pt x="1968030" y="980494"/>
                  </a:lnTo>
                  <a:cubicBezTo>
                    <a:pt x="1849962" y="907198"/>
                    <a:pt x="1710422" y="866794"/>
                    <a:pt x="1561445" y="866794"/>
                  </a:cubicBezTo>
                  <a:cubicBezTo>
                    <a:pt x="1116142" y="866794"/>
                    <a:pt x="755153" y="1227784"/>
                    <a:pt x="755153" y="1673087"/>
                  </a:cubicBezTo>
                  <a:cubicBezTo>
                    <a:pt x="755153" y="2118390"/>
                    <a:pt x="1116142" y="2479380"/>
                    <a:pt x="1561445" y="2479380"/>
                  </a:cubicBezTo>
                  <a:cubicBezTo>
                    <a:pt x="2006748" y="2479380"/>
                    <a:pt x="2367738" y="2118390"/>
                    <a:pt x="2367738" y="1673087"/>
                  </a:cubicBezTo>
                  <a:cubicBezTo>
                    <a:pt x="2367738" y="1513043"/>
                    <a:pt x="2321108" y="1363890"/>
                    <a:pt x="2239307" y="1239362"/>
                  </a:cubicBezTo>
                  <a:lnTo>
                    <a:pt x="2445928" y="1032741"/>
                  </a:lnTo>
                  <a:cubicBezTo>
                    <a:pt x="2577451" y="1212149"/>
                    <a:pt x="2654457" y="1433625"/>
                    <a:pt x="2654457" y="1673087"/>
                  </a:cubicBezTo>
                  <a:cubicBezTo>
                    <a:pt x="2654457" y="2276741"/>
                    <a:pt x="2165099" y="2766099"/>
                    <a:pt x="1561445" y="2766099"/>
                  </a:cubicBezTo>
                  <a:cubicBezTo>
                    <a:pt x="957792" y="2766099"/>
                    <a:pt x="468434" y="2276741"/>
                    <a:pt x="468434" y="1673087"/>
                  </a:cubicBezTo>
                  <a:cubicBezTo>
                    <a:pt x="468434" y="1069433"/>
                    <a:pt x="957792" y="580076"/>
                    <a:pt x="1561445" y="580076"/>
                  </a:cubicBezTo>
                  <a:close/>
                  <a:moveTo>
                    <a:pt x="1561445" y="111642"/>
                  </a:moveTo>
                  <a:cubicBezTo>
                    <a:pt x="1890473" y="111642"/>
                    <a:pt x="2195731" y="213411"/>
                    <a:pt x="2447076" y="387744"/>
                  </a:cubicBezTo>
                  <a:lnTo>
                    <a:pt x="2453780" y="494744"/>
                  </a:lnTo>
                  <a:lnTo>
                    <a:pt x="2309436" y="639088"/>
                  </a:lnTo>
                  <a:cubicBezTo>
                    <a:pt x="2099826" y="485554"/>
                    <a:pt x="1841132" y="395669"/>
                    <a:pt x="1561445" y="395669"/>
                  </a:cubicBezTo>
                  <a:cubicBezTo>
                    <a:pt x="855947" y="395669"/>
                    <a:pt x="284027" y="967589"/>
                    <a:pt x="284027" y="1673087"/>
                  </a:cubicBezTo>
                  <a:cubicBezTo>
                    <a:pt x="284027" y="2378585"/>
                    <a:pt x="855947" y="2950505"/>
                    <a:pt x="1561445" y="2950505"/>
                  </a:cubicBezTo>
                  <a:cubicBezTo>
                    <a:pt x="2266943" y="2950505"/>
                    <a:pt x="2838863" y="2378585"/>
                    <a:pt x="2838863" y="1673087"/>
                  </a:cubicBezTo>
                  <a:cubicBezTo>
                    <a:pt x="2838863" y="1382650"/>
                    <a:pt x="2741936" y="1114852"/>
                    <a:pt x="2577529" y="901139"/>
                  </a:cubicBezTo>
                  <a:lnTo>
                    <a:pt x="2706681" y="771988"/>
                  </a:lnTo>
                  <a:lnTo>
                    <a:pt x="2841540" y="780437"/>
                  </a:lnTo>
                  <a:cubicBezTo>
                    <a:pt x="3019168" y="1032973"/>
                    <a:pt x="3122890" y="1340917"/>
                    <a:pt x="3122890" y="1673087"/>
                  </a:cubicBezTo>
                  <a:cubicBezTo>
                    <a:pt x="3122890" y="2535449"/>
                    <a:pt x="2423807" y="3234532"/>
                    <a:pt x="1561445" y="3234532"/>
                  </a:cubicBezTo>
                  <a:cubicBezTo>
                    <a:pt x="699083" y="3234532"/>
                    <a:pt x="0" y="2535449"/>
                    <a:pt x="0" y="1673087"/>
                  </a:cubicBezTo>
                  <a:cubicBezTo>
                    <a:pt x="0" y="810725"/>
                    <a:pt x="699083" y="111642"/>
                    <a:pt x="1561445" y="111642"/>
                  </a:cubicBezTo>
                  <a:close/>
                  <a:moveTo>
                    <a:pt x="2909110" y="0"/>
                  </a:moveTo>
                  <a:lnTo>
                    <a:pt x="2926757" y="281655"/>
                  </a:lnTo>
                  <a:lnTo>
                    <a:pt x="3208412" y="299301"/>
                  </a:lnTo>
                  <a:lnTo>
                    <a:pt x="2863230" y="644483"/>
                  </a:lnTo>
                  <a:lnTo>
                    <a:pt x="2685547" y="633351"/>
                  </a:lnTo>
                  <a:lnTo>
                    <a:pt x="1718098" y="1600799"/>
                  </a:lnTo>
                  <a:cubicBezTo>
                    <a:pt x="1729236" y="1622491"/>
                    <a:pt x="1734939" y="1647123"/>
                    <a:pt x="1734939" y="1673087"/>
                  </a:cubicBezTo>
                  <a:cubicBezTo>
                    <a:pt x="1734939" y="1768905"/>
                    <a:pt x="1657263" y="1846581"/>
                    <a:pt x="1561445" y="1846581"/>
                  </a:cubicBezTo>
                  <a:cubicBezTo>
                    <a:pt x="1465627" y="1846581"/>
                    <a:pt x="1387951" y="1768905"/>
                    <a:pt x="1387951" y="1673087"/>
                  </a:cubicBezTo>
                  <a:cubicBezTo>
                    <a:pt x="1387951" y="1577269"/>
                    <a:pt x="1465627" y="1499593"/>
                    <a:pt x="1561445" y="1499593"/>
                  </a:cubicBezTo>
                  <a:lnTo>
                    <a:pt x="1591006" y="1505561"/>
                  </a:lnTo>
                  <a:lnTo>
                    <a:pt x="2574981" y="521587"/>
                  </a:lnTo>
                  <a:lnTo>
                    <a:pt x="2563928" y="3451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1" name="Прямоугольник 40"/>
          <p:cNvSpPr/>
          <p:nvPr/>
        </p:nvSpPr>
        <p:spPr>
          <a:xfrm>
            <a:off x="7010400" y="3086101"/>
            <a:ext cx="100393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Ремонт парапетов мягкой кровли здания дошкольных групп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7238999" y="5905500"/>
            <a:ext cx="988695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Косметический ремонт кабинетов, рекреаций школы, 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ремонт пола 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5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кабинета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0" name="Freeform 34"/>
          <p:cNvSpPr>
            <a:spLocks/>
          </p:cNvSpPr>
          <p:nvPr/>
        </p:nvSpPr>
        <p:spPr bwMode="auto">
          <a:xfrm>
            <a:off x="2293363" y="6926474"/>
            <a:ext cx="4717037" cy="1335054"/>
          </a:xfrm>
          <a:custGeom>
            <a:avLst/>
            <a:gdLst>
              <a:gd name="T0" fmla="*/ 2488 w 2746"/>
              <a:gd name="T1" fmla="*/ 715 h 715"/>
              <a:gd name="T2" fmla="*/ 2746 w 2746"/>
              <a:gd name="T3" fmla="*/ 359 h 715"/>
              <a:gd name="T4" fmla="*/ 2488 w 2746"/>
              <a:gd name="T5" fmla="*/ 0 h 715"/>
              <a:gd name="T6" fmla="*/ 0 w 2746"/>
              <a:gd name="T7" fmla="*/ 0 h 715"/>
              <a:gd name="T8" fmla="*/ 0 w 2746"/>
              <a:gd name="T9" fmla="*/ 715 h 715"/>
              <a:gd name="T10" fmla="*/ 2488 w 2746"/>
              <a:gd name="T11" fmla="*/ 715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46" h="715">
                <a:moveTo>
                  <a:pt x="2488" y="715"/>
                </a:moveTo>
                <a:lnTo>
                  <a:pt x="2746" y="359"/>
                </a:lnTo>
                <a:lnTo>
                  <a:pt x="2488" y="0"/>
                </a:lnTo>
                <a:lnTo>
                  <a:pt x="0" y="0"/>
                </a:lnTo>
                <a:lnTo>
                  <a:pt x="0" y="715"/>
                </a:lnTo>
                <a:lnTo>
                  <a:pt x="2488" y="715"/>
                </a:lnTo>
                <a:close/>
              </a:path>
            </a:pathLst>
          </a:custGeom>
          <a:solidFill>
            <a:srgbClr val="00AEE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33"/>
          <p:cNvSpPr>
            <a:spLocks/>
          </p:cNvSpPr>
          <p:nvPr/>
        </p:nvSpPr>
        <p:spPr bwMode="auto">
          <a:xfrm>
            <a:off x="1639714" y="6532138"/>
            <a:ext cx="653649" cy="1803723"/>
          </a:xfrm>
          <a:custGeom>
            <a:avLst/>
            <a:gdLst>
              <a:gd name="T0" fmla="*/ 0 w 349"/>
              <a:gd name="T1" fmla="*/ 840 h 966"/>
              <a:gd name="T2" fmla="*/ 0 w 349"/>
              <a:gd name="T3" fmla="*/ 0 h 966"/>
              <a:gd name="T4" fmla="*/ 349 w 349"/>
              <a:gd name="T5" fmla="*/ 252 h 966"/>
              <a:gd name="T6" fmla="*/ 349 w 349"/>
              <a:gd name="T7" fmla="*/ 966 h 966"/>
              <a:gd name="T8" fmla="*/ 0 w 349"/>
              <a:gd name="T9" fmla="*/ 840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9" h="966">
                <a:moveTo>
                  <a:pt x="0" y="840"/>
                </a:moveTo>
                <a:lnTo>
                  <a:pt x="0" y="0"/>
                </a:lnTo>
                <a:lnTo>
                  <a:pt x="349" y="252"/>
                </a:lnTo>
                <a:lnTo>
                  <a:pt x="349" y="966"/>
                </a:lnTo>
                <a:lnTo>
                  <a:pt x="0" y="840"/>
                </a:lnTo>
                <a:close/>
              </a:path>
            </a:pathLst>
          </a:custGeom>
          <a:solidFill>
            <a:srgbClr val="338BA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3" name="Rectangle 32"/>
          <p:cNvSpPr>
            <a:spLocks noChangeArrowheads="1"/>
          </p:cNvSpPr>
          <p:nvPr/>
        </p:nvSpPr>
        <p:spPr bwMode="auto">
          <a:xfrm>
            <a:off x="0" y="6932189"/>
            <a:ext cx="1696864" cy="1183112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Donut 24">
            <a:extLst>
              <a:ext uri="{FF2B5EF4-FFF2-40B4-BE49-F238E27FC236}">
                <a16:creationId xmlns="" xmlns:a16="http://schemas.microsoft.com/office/drawing/2014/main" id="{395A2AFF-99B5-48DA-B71F-61CBBDE66010}"/>
              </a:ext>
            </a:extLst>
          </p:cNvPr>
          <p:cNvSpPr/>
          <p:nvPr/>
        </p:nvSpPr>
        <p:spPr>
          <a:xfrm>
            <a:off x="508583" y="7107310"/>
            <a:ext cx="785779" cy="796740"/>
          </a:xfrm>
          <a:custGeom>
            <a:avLst/>
            <a:gdLst/>
            <a:ahLst/>
            <a:cxnLst/>
            <a:rect l="l" t="t" r="r" b="b"/>
            <a:pathLst>
              <a:path w="3208412" h="3234532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99" name="Line 26"/>
          <p:cNvSpPr>
            <a:spLocks noChangeShapeType="1"/>
          </p:cNvSpPr>
          <p:nvPr/>
        </p:nvSpPr>
        <p:spPr bwMode="auto">
          <a:xfrm>
            <a:off x="6367229" y="7105035"/>
            <a:ext cx="0" cy="946675"/>
          </a:xfrm>
          <a:prstGeom prst="line">
            <a:avLst/>
          </a:prstGeom>
          <a:noFill/>
          <a:ln w="15875" cap="flat">
            <a:solidFill>
              <a:srgbClr val="F5F5F5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Прямоугольник 100"/>
          <p:cNvSpPr/>
          <p:nvPr/>
        </p:nvSpPr>
        <p:spPr>
          <a:xfrm>
            <a:off x="7143750" y="7200900"/>
            <a:ext cx="95821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Капитальный ремонт крыши главного здания школы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2573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07648E-6 1.82125E-6 L 0.04041 1.82125E-6 " pathEditMode="relative" rAng="0" ptsTypes="AA">
                                      <p:cBhvr>
                                        <p:cTn id="17" dur="50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6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decel="100000" fill="hold" grpId="1" nodeType="withEffect">
                                  <p:stCondLst>
                                    <p:cond delay="350"/>
                                  </p:stCondLst>
                                  <p:childTnLst>
                                    <p:animMotion origin="layout" path="M 4.07648E-6 -1.38563E-6 L 0.03715 -1.38563E-6 " pathEditMode="relative" rAng="0" ptsTypes="AA">
                                      <p:cBhvr>
                                        <p:cTn id="22" dur="500" spd="-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3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3" presetClass="path" presetSubtype="0" decel="10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3.11635E-6 2.71661E-7 L 3.11635E-6 0.03858 " pathEditMode="relative" rAng="0" ptsTypes="AA">
                                      <p:cBhvr>
                                        <p:cTn id="27" dur="500" spd="-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2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9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  <p:bldP spid="70" grpId="0"/>
      <p:bldP spid="70" grpId="1"/>
      <p:bldP spid="71" grpId="0"/>
      <p:bldP spid="7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Imagem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" y="-259492"/>
            <a:ext cx="17557045" cy="987583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6" name="TextBox 45"/>
          <p:cNvSpPr txBox="1"/>
          <p:nvPr/>
        </p:nvSpPr>
        <p:spPr>
          <a:xfrm>
            <a:off x="6691529" y="5592348"/>
            <a:ext cx="9846115" cy="1056298"/>
          </a:xfrm>
          <a:prstGeom prst="rect">
            <a:avLst/>
          </a:prstGeom>
          <a:noFill/>
        </p:spPr>
        <p:txBody>
          <a:bodyPr wrap="square" lIns="131683" tIns="65841" rIns="131683" bIns="65841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Замена  оконных блоков в школе</a:t>
            </a:r>
          </a:p>
          <a:p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865534" y="4431977"/>
            <a:ext cx="9693804" cy="994742"/>
          </a:xfrm>
          <a:prstGeom prst="rect">
            <a:avLst/>
          </a:prstGeom>
          <a:noFill/>
        </p:spPr>
        <p:txBody>
          <a:bodyPr wrap="square" lIns="131683" tIns="65841" rIns="131683" bIns="65841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Косметический ремонт помещений школы, детского сада.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963466" y="3212234"/>
            <a:ext cx="9162996" cy="563855"/>
          </a:xfrm>
          <a:prstGeom prst="rect">
            <a:avLst/>
          </a:prstGeom>
          <a:noFill/>
        </p:spPr>
        <p:txBody>
          <a:bodyPr wrap="square" lIns="131683" tIns="65841" rIns="131683" bIns="65841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Ремонт школьной теплицы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876739" y="7076893"/>
            <a:ext cx="9162995" cy="994742"/>
          </a:xfrm>
          <a:prstGeom prst="rect">
            <a:avLst/>
          </a:prstGeom>
          <a:noFill/>
        </p:spPr>
        <p:txBody>
          <a:bodyPr wrap="square" lIns="131683" tIns="65841" rIns="131683" bIns="65841" rtlCol="0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Замена 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3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-х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теневых навесов  </a:t>
            </a: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на территории дошкольных групп.</a:t>
            </a:r>
            <a:endParaRPr lang="ru-RU" sz="2800" b="1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57" name="Imagem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9553"/>
          <a:stretch/>
        </p:blipFill>
        <p:spPr>
          <a:xfrm>
            <a:off x="0" y="0"/>
            <a:ext cx="17557045" cy="2019300"/>
          </a:xfrm>
          <a:prstGeom prst="rect">
            <a:avLst/>
          </a:prstGeom>
        </p:spPr>
      </p:pic>
      <p:pic>
        <p:nvPicPr>
          <p:cNvPr id="56" name="Imagem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2444" b="85340"/>
          <a:stretch/>
        </p:blipFill>
        <p:spPr>
          <a:xfrm>
            <a:off x="0" y="0"/>
            <a:ext cx="15372205" cy="1447800"/>
          </a:xfrm>
          <a:prstGeom prst="rect">
            <a:avLst/>
          </a:prstGeom>
        </p:spPr>
      </p:pic>
      <p:sp>
        <p:nvSpPr>
          <p:cNvPr id="70" name="CaixaDeTexto 5">
            <a:extLst>
              <a:ext uri="{FF2B5EF4-FFF2-40B4-BE49-F238E27FC236}">
                <a16:creationId xmlns="" xmlns:a16="http://schemas.microsoft.com/office/drawing/2014/main" id="{F1DC2991-2711-4718-811A-42FBE5463E86}"/>
              </a:ext>
            </a:extLst>
          </p:cNvPr>
          <p:cNvSpPr txBox="1"/>
          <p:nvPr/>
        </p:nvSpPr>
        <p:spPr>
          <a:xfrm>
            <a:off x="468469" y="202674"/>
            <a:ext cx="14295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4000" dirty="0" smtClean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СОВЕРШЕНСТВОВАНИЕ  МАТЕРИАЛЬНО-ТЕХНИЧЕСКОЙ БАЗЫ </a:t>
            </a:r>
            <a:endParaRPr lang="pt-BR" sz="40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71" name="CaixaDeTexto 6">
            <a:extLst>
              <a:ext uri="{FF2B5EF4-FFF2-40B4-BE49-F238E27FC236}">
                <a16:creationId xmlns="" xmlns:a16="http://schemas.microsoft.com/office/drawing/2014/main" id="{DA3A86DD-49CB-4689-BCF3-6A89B2618178}"/>
              </a:ext>
            </a:extLst>
          </p:cNvPr>
          <p:cNvSpPr txBox="1"/>
          <p:nvPr/>
        </p:nvSpPr>
        <p:spPr>
          <a:xfrm>
            <a:off x="468469" y="1344684"/>
            <a:ext cx="14295281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Ремонтные работы в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2025-2026учебном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 Light" panose="020F0302020204030204" pitchFamily="34" charset="0"/>
              </a:rPr>
              <a:t>году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cs typeface="Calibri Light" panose="020F0302020204030204" pitchFamily="34" charset="0"/>
            </a:endParaRPr>
          </a:p>
          <a:p>
            <a:pPr>
              <a:lnSpc>
                <a:spcPct val="90000"/>
              </a:lnSpc>
            </a:pPr>
            <a:endParaRPr lang="pt-BR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pic>
        <p:nvPicPr>
          <p:cNvPr id="92" name="Imagem 3">
            <a:extLst>
              <a:ext uri="{FF2B5EF4-FFF2-40B4-BE49-F238E27FC236}">
                <a16:creationId xmlns="" xmlns:a16="http://schemas.microsoft.com/office/drawing/2014/main" id="{2165CF37-AB66-41EB-A4CF-5F7E5FC6921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4391" t="8487" r="726" b="75310"/>
          <a:stretch/>
        </p:blipFill>
        <p:spPr>
          <a:xfrm>
            <a:off x="16573500" y="838200"/>
            <a:ext cx="857250" cy="1600200"/>
          </a:xfrm>
          <a:prstGeom prst="rect">
            <a:avLst/>
          </a:prstGeom>
        </p:spPr>
      </p:pic>
      <p:grpSp>
        <p:nvGrpSpPr>
          <p:cNvPr id="2" name="Группа 3">
            <a:extLst>
              <a:ext uri="{FF2B5EF4-FFF2-40B4-BE49-F238E27FC236}">
                <a16:creationId xmlns="" xmlns:a16="http://schemas.microsoft.com/office/drawing/2014/main" id="{0EFDB942-4ADC-42CF-BD07-F3C75D8AE662}"/>
              </a:ext>
            </a:extLst>
          </p:cNvPr>
          <p:cNvGrpSpPr/>
          <p:nvPr/>
        </p:nvGrpSpPr>
        <p:grpSpPr>
          <a:xfrm>
            <a:off x="-1151" y="2455438"/>
            <a:ext cx="7864385" cy="6273819"/>
            <a:chOff x="-1151" y="4775366"/>
            <a:chExt cx="7864385" cy="6273819"/>
          </a:xfrm>
        </p:grpSpPr>
        <p:grpSp>
          <p:nvGrpSpPr>
            <p:cNvPr id="3" name="Группа 2">
              <a:extLst>
                <a:ext uri="{FF2B5EF4-FFF2-40B4-BE49-F238E27FC236}">
                  <a16:creationId xmlns="" xmlns:a16="http://schemas.microsoft.com/office/drawing/2014/main" id="{5CEF6F42-92AE-43DF-B5BF-B25108E39B99}"/>
                </a:ext>
              </a:extLst>
            </p:cNvPr>
            <p:cNvGrpSpPr/>
            <p:nvPr/>
          </p:nvGrpSpPr>
          <p:grpSpPr>
            <a:xfrm>
              <a:off x="-1151" y="4775366"/>
              <a:ext cx="7864385" cy="6273819"/>
              <a:chOff x="1" y="2257335"/>
              <a:chExt cx="7864385" cy="6273819"/>
            </a:xfrm>
          </p:grpSpPr>
          <p:grpSp>
            <p:nvGrpSpPr>
              <p:cNvPr id="4" name="Group 40"/>
              <p:cNvGrpSpPr/>
              <p:nvPr/>
            </p:nvGrpSpPr>
            <p:grpSpPr>
              <a:xfrm>
                <a:off x="1" y="2257335"/>
                <a:ext cx="7864385" cy="6273819"/>
                <a:chOff x="2449513" y="450850"/>
                <a:chExt cx="6665913" cy="5334000"/>
              </a:xfrm>
            </p:grpSpPr>
            <p:sp>
              <p:nvSpPr>
                <p:cNvPr id="5" name="Rectangle 5"/>
                <p:cNvSpPr>
                  <a:spLocks noChangeArrowheads="1"/>
                </p:cNvSpPr>
                <p:nvPr/>
              </p:nvSpPr>
              <p:spPr bwMode="auto">
                <a:xfrm>
                  <a:off x="2449513" y="4448175"/>
                  <a:ext cx="1438275" cy="1333500"/>
                </a:xfrm>
                <a:prstGeom prst="rect">
                  <a:avLst/>
                </a:prstGeom>
                <a:solidFill>
                  <a:srgbClr val="00AEE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" name="Freeform 6"/>
                <p:cNvSpPr>
                  <a:spLocks/>
                </p:cNvSpPr>
                <p:nvPr/>
              </p:nvSpPr>
              <p:spPr bwMode="auto">
                <a:xfrm>
                  <a:off x="3887788" y="4251325"/>
                  <a:ext cx="554038" cy="1533525"/>
                </a:xfrm>
                <a:custGeom>
                  <a:avLst/>
                  <a:gdLst>
                    <a:gd name="T0" fmla="*/ 0 w 349"/>
                    <a:gd name="T1" fmla="*/ 966 h 966"/>
                    <a:gd name="T2" fmla="*/ 0 w 349"/>
                    <a:gd name="T3" fmla="*/ 126 h 966"/>
                    <a:gd name="T4" fmla="*/ 349 w 349"/>
                    <a:gd name="T5" fmla="*/ 0 h 966"/>
                    <a:gd name="T6" fmla="*/ 349 w 349"/>
                    <a:gd name="T7" fmla="*/ 713 h 966"/>
                    <a:gd name="T8" fmla="*/ 0 w 349"/>
                    <a:gd name="T9" fmla="*/ 966 h 9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9" h="966">
                      <a:moveTo>
                        <a:pt x="0" y="966"/>
                      </a:moveTo>
                      <a:lnTo>
                        <a:pt x="0" y="126"/>
                      </a:lnTo>
                      <a:lnTo>
                        <a:pt x="349" y="0"/>
                      </a:lnTo>
                      <a:lnTo>
                        <a:pt x="349" y="713"/>
                      </a:lnTo>
                      <a:lnTo>
                        <a:pt x="0" y="966"/>
                      </a:lnTo>
                      <a:close/>
                    </a:path>
                  </a:pathLst>
                </a:custGeom>
                <a:solidFill>
                  <a:srgbClr val="338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" name="Freeform 7"/>
                <p:cNvSpPr>
                  <a:spLocks/>
                </p:cNvSpPr>
                <p:nvPr/>
              </p:nvSpPr>
              <p:spPr bwMode="auto">
                <a:xfrm>
                  <a:off x="4441826" y="4251325"/>
                  <a:ext cx="4673600" cy="1131888"/>
                </a:xfrm>
                <a:custGeom>
                  <a:avLst/>
                  <a:gdLst>
                    <a:gd name="T0" fmla="*/ 0 w 2944"/>
                    <a:gd name="T1" fmla="*/ 713 h 713"/>
                    <a:gd name="T2" fmla="*/ 0 w 2944"/>
                    <a:gd name="T3" fmla="*/ 0 h 713"/>
                    <a:gd name="T4" fmla="*/ 2686 w 2944"/>
                    <a:gd name="T5" fmla="*/ 0 h 713"/>
                    <a:gd name="T6" fmla="*/ 2944 w 2944"/>
                    <a:gd name="T7" fmla="*/ 356 h 713"/>
                    <a:gd name="T8" fmla="*/ 2686 w 2944"/>
                    <a:gd name="T9" fmla="*/ 713 h 713"/>
                    <a:gd name="T10" fmla="*/ 0 w 2944"/>
                    <a:gd name="T11" fmla="*/ 713 h 7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44" h="713">
                      <a:moveTo>
                        <a:pt x="0" y="713"/>
                      </a:moveTo>
                      <a:lnTo>
                        <a:pt x="0" y="0"/>
                      </a:lnTo>
                      <a:lnTo>
                        <a:pt x="2686" y="0"/>
                      </a:lnTo>
                      <a:lnTo>
                        <a:pt x="2944" y="356"/>
                      </a:lnTo>
                      <a:lnTo>
                        <a:pt x="2686" y="713"/>
                      </a:lnTo>
                      <a:lnTo>
                        <a:pt x="0" y="713"/>
                      </a:lnTo>
                      <a:close/>
                    </a:path>
                  </a:pathLst>
                </a:custGeom>
                <a:solidFill>
                  <a:srgbClr val="00AEE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" name="Oval 8"/>
                <p:cNvSpPr>
                  <a:spLocks noChangeArrowheads="1"/>
                </p:cNvSpPr>
                <p:nvPr/>
              </p:nvSpPr>
              <p:spPr bwMode="auto">
                <a:xfrm>
                  <a:off x="2749551" y="4700588"/>
                  <a:ext cx="838200" cy="835025"/>
                </a:xfrm>
                <a:prstGeom prst="ellipse">
                  <a:avLst/>
                </a:prstGeom>
                <a:solidFill>
                  <a:srgbClr val="338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" name="Line 9"/>
                <p:cNvSpPr>
                  <a:spLocks noChangeShapeType="1"/>
                </p:cNvSpPr>
                <p:nvPr/>
              </p:nvSpPr>
              <p:spPr bwMode="auto">
                <a:xfrm>
                  <a:off x="7770813" y="4416425"/>
                  <a:ext cx="0" cy="806450"/>
                </a:xfrm>
                <a:prstGeom prst="line">
                  <a:avLst/>
                </a:prstGeom>
                <a:noFill/>
                <a:ln w="15875" cap="flat">
                  <a:solidFill>
                    <a:srgbClr val="F5F5F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" name="Rectangle 13"/>
                <p:cNvSpPr>
                  <a:spLocks noChangeArrowheads="1"/>
                </p:cNvSpPr>
                <p:nvPr/>
              </p:nvSpPr>
              <p:spPr bwMode="auto">
                <a:xfrm>
                  <a:off x="2449513" y="3117850"/>
                  <a:ext cx="1438275" cy="1333500"/>
                </a:xfrm>
                <a:prstGeom prst="rect">
                  <a:avLst/>
                </a:prstGeom>
                <a:solidFill>
                  <a:srgbClr val="4CD6B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" name="Freeform 14"/>
                <p:cNvSpPr>
                  <a:spLocks/>
                </p:cNvSpPr>
                <p:nvPr/>
              </p:nvSpPr>
              <p:spPr bwMode="auto">
                <a:xfrm>
                  <a:off x="4441826" y="3117850"/>
                  <a:ext cx="3679478" cy="1133475"/>
                </a:xfrm>
                <a:custGeom>
                  <a:avLst/>
                  <a:gdLst>
                    <a:gd name="T0" fmla="*/ 0 w 2511"/>
                    <a:gd name="T1" fmla="*/ 714 h 714"/>
                    <a:gd name="T2" fmla="*/ 0 w 2511"/>
                    <a:gd name="T3" fmla="*/ 0 h 714"/>
                    <a:gd name="T4" fmla="*/ 2253 w 2511"/>
                    <a:gd name="T5" fmla="*/ 0 h 714"/>
                    <a:gd name="T6" fmla="*/ 2511 w 2511"/>
                    <a:gd name="T7" fmla="*/ 357 h 714"/>
                    <a:gd name="T8" fmla="*/ 2253 w 2511"/>
                    <a:gd name="T9" fmla="*/ 714 h 714"/>
                    <a:gd name="T10" fmla="*/ 0 w 2511"/>
                    <a:gd name="T11" fmla="*/ 714 h 7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11" h="714">
                      <a:moveTo>
                        <a:pt x="0" y="714"/>
                      </a:moveTo>
                      <a:lnTo>
                        <a:pt x="0" y="0"/>
                      </a:lnTo>
                      <a:lnTo>
                        <a:pt x="2253" y="0"/>
                      </a:lnTo>
                      <a:lnTo>
                        <a:pt x="2511" y="357"/>
                      </a:lnTo>
                      <a:lnTo>
                        <a:pt x="2253" y="714"/>
                      </a:lnTo>
                      <a:lnTo>
                        <a:pt x="0" y="714"/>
                      </a:lnTo>
                      <a:close/>
                    </a:path>
                  </a:pathLst>
                </a:custGeom>
                <a:solidFill>
                  <a:srgbClr val="4CD6B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Freeform 15"/>
                <p:cNvSpPr>
                  <a:spLocks/>
                </p:cNvSpPr>
                <p:nvPr/>
              </p:nvSpPr>
              <p:spPr bwMode="auto">
                <a:xfrm>
                  <a:off x="3887788" y="3119438"/>
                  <a:ext cx="554038" cy="1333500"/>
                </a:xfrm>
                <a:custGeom>
                  <a:avLst/>
                  <a:gdLst>
                    <a:gd name="T0" fmla="*/ 0 w 349"/>
                    <a:gd name="T1" fmla="*/ 840 h 840"/>
                    <a:gd name="T2" fmla="*/ 0 w 349"/>
                    <a:gd name="T3" fmla="*/ 0 h 840"/>
                    <a:gd name="T4" fmla="*/ 349 w 349"/>
                    <a:gd name="T5" fmla="*/ 0 h 840"/>
                    <a:gd name="T6" fmla="*/ 349 w 349"/>
                    <a:gd name="T7" fmla="*/ 714 h 840"/>
                    <a:gd name="T8" fmla="*/ 0 w 349"/>
                    <a:gd name="T9" fmla="*/ 840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9" h="840">
                      <a:moveTo>
                        <a:pt x="0" y="840"/>
                      </a:moveTo>
                      <a:lnTo>
                        <a:pt x="0" y="0"/>
                      </a:lnTo>
                      <a:lnTo>
                        <a:pt x="349" y="0"/>
                      </a:lnTo>
                      <a:lnTo>
                        <a:pt x="349" y="714"/>
                      </a:lnTo>
                      <a:lnTo>
                        <a:pt x="0" y="840"/>
                      </a:lnTo>
                      <a:close/>
                    </a:path>
                  </a:pathLst>
                </a:custGeom>
                <a:solidFill>
                  <a:srgbClr val="33A68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" name="Oval 16"/>
                <p:cNvSpPr>
                  <a:spLocks noChangeArrowheads="1"/>
                </p:cNvSpPr>
                <p:nvPr/>
              </p:nvSpPr>
              <p:spPr bwMode="auto">
                <a:xfrm>
                  <a:off x="2749551" y="3367088"/>
                  <a:ext cx="838200" cy="835025"/>
                </a:xfrm>
                <a:prstGeom prst="ellipse">
                  <a:avLst/>
                </a:prstGeom>
                <a:solidFill>
                  <a:srgbClr val="33A686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Line 17"/>
                <p:cNvSpPr>
                  <a:spLocks noChangeShapeType="1"/>
                </p:cNvSpPr>
                <p:nvPr/>
              </p:nvSpPr>
              <p:spPr bwMode="auto">
                <a:xfrm>
                  <a:off x="7146926" y="3282950"/>
                  <a:ext cx="0" cy="806450"/>
                </a:xfrm>
                <a:prstGeom prst="line">
                  <a:avLst/>
                </a:prstGeom>
                <a:noFill/>
                <a:ln w="15875" cap="flat">
                  <a:solidFill>
                    <a:srgbClr val="F5F5F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Rectangle 22"/>
                <p:cNvSpPr>
                  <a:spLocks noChangeArrowheads="1"/>
                </p:cNvSpPr>
                <p:nvPr/>
              </p:nvSpPr>
              <p:spPr bwMode="auto">
                <a:xfrm>
                  <a:off x="2449513" y="1784350"/>
                  <a:ext cx="1438275" cy="1333500"/>
                </a:xfrm>
                <a:prstGeom prst="rect">
                  <a:avLst/>
                </a:prstGeom>
                <a:solidFill>
                  <a:srgbClr val="A6CC4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" name="Freeform 23"/>
                <p:cNvSpPr>
                  <a:spLocks/>
                </p:cNvSpPr>
                <p:nvPr/>
              </p:nvSpPr>
              <p:spPr bwMode="auto">
                <a:xfrm>
                  <a:off x="3887788" y="1784350"/>
                  <a:ext cx="554038" cy="1333500"/>
                </a:xfrm>
                <a:custGeom>
                  <a:avLst/>
                  <a:gdLst>
                    <a:gd name="T0" fmla="*/ 0 w 349"/>
                    <a:gd name="T1" fmla="*/ 840 h 840"/>
                    <a:gd name="T2" fmla="*/ 0 w 349"/>
                    <a:gd name="T3" fmla="*/ 0 h 840"/>
                    <a:gd name="T4" fmla="*/ 349 w 349"/>
                    <a:gd name="T5" fmla="*/ 126 h 840"/>
                    <a:gd name="T6" fmla="*/ 349 w 349"/>
                    <a:gd name="T7" fmla="*/ 840 h 840"/>
                    <a:gd name="T8" fmla="*/ 0 w 349"/>
                    <a:gd name="T9" fmla="*/ 840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9" h="840">
                      <a:moveTo>
                        <a:pt x="0" y="840"/>
                      </a:moveTo>
                      <a:lnTo>
                        <a:pt x="0" y="0"/>
                      </a:lnTo>
                      <a:lnTo>
                        <a:pt x="349" y="126"/>
                      </a:lnTo>
                      <a:lnTo>
                        <a:pt x="349" y="840"/>
                      </a:lnTo>
                      <a:lnTo>
                        <a:pt x="0" y="840"/>
                      </a:lnTo>
                      <a:close/>
                    </a:path>
                  </a:pathLst>
                </a:custGeom>
                <a:solidFill>
                  <a:srgbClr val="6EA935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Freeform 24"/>
                <p:cNvSpPr>
                  <a:spLocks/>
                </p:cNvSpPr>
                <p:nvPr/>
              </p:nvSpPr>
              <p:spPr bwMode="auto">
                <a:xfrm>
                  <a:off x="4441826" y="1985963"/>
                  <a:ext cx="4673597" cy="1133475"/>
                </a:xfrm>
                <a:custGeom>
                  <a:avLst/>
                  <a:gdLst>
                    <a:gd name="T0" fmla="*/ 2947 w 3204"/>
                    <a:gd name="T1" fmla="*/ 714 h 714"/>
                    <a:gd name="T2" fmla="*/ 3204 w 3204"/>
                    <a:gd name="T3" fmla="*/ 357 h 714"/>
                    <a:gd name="T4" fmla="*/ 2947 w 3204"/>
                    <a:gd name="T5" fmla="*/ 0 h 714"/>
                    <a:gd name="T6" fmla="*/ 0 w 3204"/>
                    <a:gd name="T7" fmla="*/ 0 h 714"/>
                    <a:gd name="T8" fmla="*/ 0 w 3204"/>
                    <a:gd name="T9" fmla="*/ 714 h 714"/>
                    <a:gd name="T10" fmla="*/ 2947 w 3204"/>
                    <a:gd name="T11" fmla="*/ 714 h 7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204" h="714">
                      <a:moveTo>
                        <a:pt x="2947" y="714"/>
                      </a:moveTo>
                      <a:lnTo>
                        <a:pt x="3204" y="357"/>
                      </a:lnTo>
                      <a:lnTo>
                        <a:pt x="2947" y="0"/>
                      </a:lnTo>
                      <a:lnTo>
                        <a:pt x="0" y="0"/>
                      </a:lnTo>
                      <a:lnTo>
                        <a:pt x="0" y="714"/>
                      </a:lnTo>
                      <a:lnTo>
                        <a:pt x="2947" y="714"/>
                      </a:lnTo>
                      <a:close/>
                    </a:path>
                  </a:pathLst>
                </a:custGeom>
                <a:solidFill>
                  <a:srgbClr val="A6CC48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" name="Oval 25"/>
                <p:cNvSpPr>
                  <a:spLocks noChangeArrowheads="1"/>
                </p:cNvSpPr>
                <p:nvPr/>
              </p:nvSpPr>
              <p:spPr bwMode="auto">
                <a:xfrm>
                  <a:off x="2749551" y="2035175"/>
                  <a:ext cx="838200" cy="835025"/>
                </a:xfrm>
                <a:prstGeom prst="ellipse">
                  <a:avLst/>
                </a:prstGeom>
                <a:solidFill>
                  <a:srgbClr val="6EA935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Line 26"/>
                <p:cNvSpPr>
                  <a:spLocks noChangeShapeType="1"/>
                </p:cNvSpPr>
                <p:nvPr/>
              </p:nvSpPr>
              <p:spPr bwMode="auto">
                <a:xfrm>
                  <a:off x="7975601" y="2152650"/>
                  <a:ext cx="0" cy="804863"/>
                </a:xfrm>
                <a:prstGeom prst="line">
                  <a:avLst/>
                </a:prstGeom>
                <a:noFill/>
                <a:ln w="15875" cap="flat">
                  <a:solidFill>
                    <a:srgbClr val="F5F5F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Rectangle 32"/>
                <p:cNvSpPr>
                  <a:spLocks noChangeArrowheads="1"/>
                </p:cNvSpPr>
                <p:nvPr/>
              </p:nvSpPr>
              <p:spPr bwMode="auto">
                <a:xfrm>
                  <a:off x="2449513" y="450850"/>
                  <a:ext cx="1438275" cy="1333500"/>
                </a:xfrm>
                <a:prstGeom prst="rect">
                  <a:avLst/>
                </a:prstGeom>
                <a:solidFill>
                  <a:srgbClr val="00AEE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Freeform 33"/>
                <p:cNvSpPr>
                  <a:spLocks/>
                </p:cNvSpPr>
                <p:nvPr/>
              </p:nvSpPr>
              <p:spPr bwMode="auto">
                <a:xfrm>
                  <a:off x="3887788" y="450850"/>
                  <a:ext cx="554038" cy="1533525"/>
                </a:xfrm>
                <a:custGeom>
                  <a:avLst/>
                  <a:gdLst>
                    <a:gd name="T0" fmla="*/ 0 w 349"/>
                    <a:gd name="T1" fmla="*/ 840 h 966"/>
                    <a:gd name="T2" fmla="*/ 0 w 349"/>
                    <a:gd name="T3" fmla="*/ 0 h 966"/>
                    <a:gd name="T4" fmla="*/ 349 w 349"/>
                    <a:gd name="T5" fmla="*/ 252 h 966"/>
                    <a:gd name="T6" fmla="*/ 349 w 349"/>
                    <a:gd name="T7" fmla="*/ 966 h 966"/>
                    <a:gd name="T8" fmla="*/ 0 w 349"/>
                    <a:gd name="T9" fmla="*/ 840 h 9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9" h="966">
                      <a:moveTo>
                        <a:pt x="0" y="840"/>
                      </a:moveTo>
                      <a:lnTo>
                        <a:pt x="0" y="0"/>
                      </a:lnTo>
                      <a:lnTo>
                        <a:pt x="349" y="252"/>
                      </a:lnTo>
                      <a:lnTo>
                        <a:pt x="349" y="966"/>
                      </a:lnTo>
                      <a:lnTo>
                        <a:pt x="0" y="840"/>
                      </a:lnTo>
                      <a:close/>
                    </a:path>
                  </a:pathLst>
                </a:custGeom>
                <a:solidFill>
                  <a:srgbClr val="338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4" name="Freeform 34"/>
                <p:cNvSpPr>
                  <a:spLocks/>
                </p:cNvSpPr>
                <p:nvPr/>
              </p:nvSpPr>
              <p:spPr bwMode="auto">
                <a:xfrm>
                  <a:off x="4441826" y="850900"/>
                  <a:ext cx="3805236" cy="1135063"/>
                </a:xfrm>
                <a:custGeom>
                  <a:avLst/>
                  <a:gdLst>
                    <a:gd name="T0" fmla="*/ 2488 w 2746"/>
                    <a:gd name="T1" fmla="*/ 715 h 715"/>
                    <a:gd name="T2" fmla="*/ 2746 w 2746"/>
                    <a:gd name="T3" fmla="*/ 359 h 715"/>
                    <a:gd name="T4" fmla="*/ 2488 w 2746"/>
                    <a:gd name="T5" fmla="*/ 0 h 715"/>
                    <a:gd name="T6" fmla="*/ 0 w 2746"/>
                    <a:gd name="T7" fmla="*/ 0 h 715"/>
                    <a:gd name="T8" fmla="*/ 0 w 2746"/>
                    <a:gd name="T9" fmla="*/ 715 h 715"/>
                    <a:gd name="T10" fmla="*/ 2488 w 2746"/>
                    <a:gd name="T11" fmla="*/ 715 h 7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46" h="715">
                      <a:moveTo>
                        <a:pt x="2488" y="715"/>
                      </a:moveTo>
                      <a:lnTo>
                        <a:pt x="2746" y="359"/>
                      </a:lnTo>
                      <a:lnTo>
                        <a:pt x="2488" y="0"/>
                      </a:lnTo>
                      <a:lnTo>
                        <a:pt x="0" y="0"/>
                      </a:lnTo>
                      <a:lnTo>
                        <a:pt x="0" y="715"/>
                      </a:lnTo>
                      <a:lnTo>
                        <a:pt x="2488" y="715"/>
                      </a:lnTo>
                      <a:close/>
                    </a:path>
                  </a:pathLst>
                </a:custGeom>
                <a:solidFill>
                  <a:srgbClr val="00AEE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" name="Oval 35"/>
                <p:cNvSpPr>
                  <a:spLocks noChangeArrowheads="1"/>
                </p:cNvSpPr>
                <p:nvPr/>
              </p:nvSpPr>
              <p:spPr bwMode="auto">
                <a:xfrm>
                  <a:off x="2749551" y="701675"/>
                  <a:ext cx="838200" cy="835025"/>
                </a:xfrm>
                <a:prstGeom prst="ellipse">
                  <a:avLst/>
                </a:prstGeom>
                <a:solidFill>
                  <a:srgbClr val="338BAE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36" name="Line 36"/>
                <p:cNvSpPr>
                  <a:spLocks noChangeShapeType="1"/>
                </p:cNvSpPr>
                <p:nvPr/>
              </p:nvSpPr>
              <p:spPr bwMode="auto">
                <a:xfrm>
                  <a:off x="7118066" y="1016000"/>
                  <a:ext cx="0" cy="804863"/>
                </a:xfrm>
                <a:prstGeom prst="line">
                  <a:avLst/>
                </a:prstGeom>
                <a:noFill/>
                <a:ln w="15875" cap="flat">
                  <a:solidFill>
                    <a:srgbClr val="F5F5F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8" name="Donut 24">
                <a:extLst>
                  <a:ext uri="{FF2B5EF4-FFF2-40B4-BE49-F238E27FC236}">
                    <a16:creationId xmlns="" xmlns:a16="http://schemas.microsoft.com/office/drawing/2014/main" id="{D83D4341-5160-4A6C-9922-9BEE1AA9D7F5}"/>
                  </a:ext>
                </a:extLst>
              </p:cNvPr>
              <p:cNvSpPr/>
              <p:nvPr/>
            </p:nvSpPr>
            <p:spPr>
              <a:xfrm>
                <a:off x="470484" y="4200069"/>
                <a:ext cx="785779" cy="796740"/>
              </a:xfrm>
              <a:custGeom>
                <a:avLst/>
                <a:gdLst/>
                <a:ahLst/>
                <a:cxnLst/>
                <a:rect l="l" t="t" r="r" b="b"/>
                <a:pathLst>
                  <a:path w="3208412" h="3234532">
                    <a:moveTo>
                      <a:pt x="1561445" y="1065858"/>
                    </a:moveTo>
                    <a:cubicBezTo>
                      <a:pt x="1654998" y="1065858"/>
                      <a:pt x="1743610" y="1087015"/>
                      <a:pt x="1821879" y="1126644"/>
                    </a:cubicBezTo>
                    <a:lnTo>
                      <a:pt x="1611352" y="1337172"/>
                    </a:lnTo>
                    <a:cubicBezTo>
                      <a:pt x="1595200" y="1333388"/>
                      <a:pt x="1578468" y="1332141"/>
                      <a:pt x="1561445" y="1332141"/>
                    </a:cubicBezTo>
                    <a:cubicBezTo>
                      <a:pt x="1373145" y="1332141"/>
                      <a:pt x="1220499" y="1484787"/>
                      <a:pt x="1220499" y="1673087"/>
                    </a:cubicBezTo>
                    <a:cubicBezTo>
                      <a:pt x="1220499" y="1861387"/>
                      <a:pt x="1373145" y="2014033"/>
                      <a:pt x="1561445" y="2014033"/>
                    </a:cubicBezTo>
                    <a:cubicBezTo>
                      <a:pt x="1749745" y="2014033"/>
                      <a:pt x="1902391" y="1861387"/>
                      <a:pt x="1902391" y="1673087"/>
                    </a:cubicBezTo>
                    <a:cubicBezTo>
                      <a:pt x="1902391" y="1643675"/>
                      <a:pt x="1898667" y="1615133"/>
                      <a:pt x="1890450" y="1588219"/>
                    </a:cubicBezTo>
                    <a:lnTo>
                      <a:pt x="2093156" y="1385512"/>
                    </a:lnTo>
                    <a:cubicBezTo>
                      <a:pt x="2142229" y="1470075"/>
                      <a:pt x="2168674" y="1568493"/>
                      <a:pt x="2168674" y="1673087"/>
                    </a:cubicBezTo>
                    <a:cubicBezTo>
                      <a:pt x="2168674" y="2008450"/>
                      <a:pt x="1896808" y="2280316"/>
                      <a:pt x="1561445" y="2280316"/>
                    </a:cubicBezTo>
                    <a:cubicBezTo>
                      <a:pt x="1226082" y="2280316"/>
                      <a:pt x="954217" y="2008450"/>
                      <a:pt x="954217" y="1673087"/>
                    </a:cubicBezTo>
                    <a:cubicBezTo>
                      <a:pt x="954217" y="1337724"/>
                      <a:pt x="1226082" y="1065858"/>
                      <a:pt x="1561445" y="1065858"/>
                    </a:cubicBezTo>
                    <a:close/>
                    <a:moveTo>
                      <a:pt x="1561445" y="580076"/>
                    </a:moveTo>
                    <a:cubicBezTo>
                      <a:pt x="1790175" y="580076"/>
                      <a:pt x="2002494" y="650333"/>
                      <a:pt x="2177834" y="770690"/>
                    </a:cubicBezTo>
                    <a:lnTo>
                      <a:pt x="1968030" y="980494"/>
                    </a:lnTo>
                    <a:cubicBezTo>
                      <a:pt x="1849962" y="907198"/>
                      <a:pt x="1710422" y="866794"/>
                      <a:pt x="1561445" y="866794"/>
                    </a:cubicBezTo>
                    <a:cubicBezTo>
                      <a:pt x="1116142" y="866794"/>
                      <a:pt x="755153" y="1227784"/>
                      <a:pt x="755153" y="1673087"/>
                    </a:cubicBezTo>
                    <a:cubicBezTo>
                      <a:pt x="755153" y="2118390"/>
                      <a:pt x="1116142" y="2479380"/>
                      <a:pt x="1561445" y="2479380"/>
                    </a:cubicBezTo>
                    <a:cubicBezTo>
                      <a:pt x="2006748" y="2479380"/>
                      <a:pt x="2367738" y="2118390"/>
                      <a:pt x="2367738" y="1673087"/>
                    </a:cubicBezTo>
                    <a:cubicBezTo>
                      <a:pt x="2367738" y="1513043"/>
                      <a:pt x="2321108" y="1363890"/>
                      <a:pt x="2239307" y="1239362"/>
                    </a:cubicBezTo>
                    <a:lnTo>
                      <a:pt x="2445928" y="1032741"/>
                    </a:lnTo>
                    <a:cubicBezTo>
                      <a:pt x="2577451" y="1212149"/>
                      <a:pt x="2654457" y="1433625"/>
                      <a:pt x="2654457" y="1673087"/>
                    </a:cubicBezTo>
                    <a:cubicBezTo>
                      <a:pt x="2654457" y="2276741"/>
                      <a:pt x="2165099" y="2766099"/>
                      <a:pt x="1561445" y="2766099"/>
                    </a:cubicBezTo>
                    <a:cubicBezTo>
                      <a:pt x="957792" y="2766099"/>
                      <a:pt x="468434" y="2276741"/>
                      <a:pt x="468434" y="1673087"/>
                    </a:cubicBezTo>
                    <a:cubicBezTo>
                      <a:pt x="468434" y="1069433"/>
                      <a:pt x="957792" y="580076"/>
                      <a:pt x="1561445" y="580076"/>
                    </a:cubicBezTo>
                    <a:close/>
                    <a:moveTo>
                      <a:pt x="1561445" y="111642"/>
                    </a:moveTo>
                    <a:cubicBezTo>
                      <a:pt x="1890473" y="111642"/>
                      <a:pt x="2195731" y="213411"/>
                      <a:pt x="2447076" y="387744"/>
                    </a:cubicBezTo>
                    <a:lnTo>
                      <a:pt x="2453780" y="494744"/>
                    </a:lnTo>
                    <a:lnTo>
                      <a:pt x="2309436" y="639088"/>
                    </a:lnTo>
                    <a:cubicBezTo>
                      <a:pt x="2099826" y="485554"/>
                      <a:pt x="1841132" y="395669"/>
                      <a:pt x="1561445" y="395669"/>
                    </a:cubicBezTo>
                    <a:cubicBezTo>
                      <a:pt x="855947" y="395669"/>
                      <a:pt x="284027" y="967589"/>
                      <a:pt x="284027" y="1673087"/>
                    </a:cubicBezTo>
                    <a:cubicBezTo>
                      <a:pt x="284027" y="2378585"/>
                      <a:pt x="855947" y="2950505"/>
                      <a:pt x="1561445" y="2950505"/>
                    </a:cubicBezTo>
                    <a:cubicBezTo>
                      <a:pt x="2266943" y="2950505"/>
                      <a:pt x="2838863" y="2378585"/>
                      <a:pt x="2838863" y="1673087"/>
                    </a:cubicBezTo>
                    <a:cubicBezTo>
                      <a:pt x="2838863" y="1382650"/>
                      <a:pt x="2741936" y="1114852"/>
                      <a:pt x="2577529" y="901139"/>
                    </a:cubicBezTo>
                    <a:lnTo>
                      <a:pt x="2706681" y="771988"/>
                    </a:lnTo>
                    <a:lnTo>
                      <a:pt x="2841540" y="780437"/>
                    </a:lnTo>
                    <a:cubicBezTo>
                      <a:pt x="3019168" y="1032973"/>
                      <a:pt x="3122890" y="1340917"/>
                      <a:pt x="3122890" y="1673087"/>
                    </a:cubicBezTo>
                    <a:cubicBezTo>
                      <a:pt x="3122890" y="2535449"/>
                      <a:pt x="2423807" y="3234532"/>
                      <a:pt x="1561445" y="3234532"/>
                    </a:cubicBezTo>
                    <a:cubicBezTo>
                      <a:pt x="699083" y="3234532"/>
                      <a:pt x="0" y="2535449"/>
                      <a:pt x="0" y="1673087"/>
                    </a:cubicBezTo>
                    <a:cubicBezTo>
                      <a:pt x="0" y="810725"/>
                      <a:pt x="699083" y="111642"/>
                      <a:pt x="1561445" y="111642"/>
                    </a:cubicBezTo>
                    <a:close/>
                    <a:moveTo>
                      <a:pt x="2909110" y="0"/>
                    </a:moveTo>
                    <a:lnTo>
                      <a:pt x="2926757" y="281655"/>
                    </a:lnTo>
                    <a:lnTo>
                      <a:pt x="3208412" y="299301"/>
                    </a:lnTo>
                    <a:lnTo>
                      <a:pt x="2863230" y="644483"/>
                    </a:lnTo>
                    <a:lnTo>
                      <a:pt x="2685547" y="633351"/>
                    </a:lnTo>
                    <a:lnTo>
                      <a:pt x="1718098" y="1600799"/>
                    </a:lnTo>
                    <a:cubicBezTo>
                      <a:pt x="1729236" y="1622491"/>
                      <a:pt x="1734939" y="1647123"/>
                      <a:pt x="1734939" y="1673087"/>
                    </a:cubicBezTo>
                    <a:cubicBezTo>
                      <a:pt x="1734939" y="1768905"/>
                      <a:pt x="1657263" y="1846581"/>
                      <a:pt x="1561445" y="1846581"/>
                    </a:cubicBezTo>
                    <a:cubicBezTo>
                      <a:pt x="1465627" y="1846581"/>
                      <a:pt x="1387951" y="1768905"/>
                      <a:pt x="1387951" y="1673087"/>
                    </a:cubicBezTo>
                    <a:cubicBezTo>
                      <a:pt x="1387951" y="1577269"/>
                      <a:pt x="1465627" y="1499593"/>
                      <a:pt x="1561445" y="1499593"/>
                    </a:cubicBezTo>
                    <a:lnTo>
                      <a:pt x="1591006" y="1505561"/>
                    </a:lnTo>
                    <a:lnTo>
                      <a:pt x="2574981" y="521587"/>
                    </a:lnTo>
                    <a:lnTo>
                      <a:pt x="2563928" y="3451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Donut 24">
                <a:extLst>
                  <a:ext uri="{FF2B5EF4-FFF2-40B4-BE49-F238E27FC236}">
                    <a16:creationId xmlns="" xmlns:a16="http://schemas.microsoft.com/office/drawing/2014/main" id="{D317DDB5-DD3B-4AA9-8408-6F9F491BE048}"/>
                  </a:ext>
                </a:extLst>
              </p:cNvPr>
              <p:cNvSpPr/>
              <p:nvPr/>
            </p:nvSpPr>
            <p:spPr>
              <a:xfrm>
                <a:off x="455543" y="5776368"/>
                <a:ext cx="785779" cy="796740"/>
              </a:xfrm>
              <a:custGeom>
                <a:avLst/>
                <a:gdLst/>
                <a:ahLst/>
                <a:cxnLst/>
                <a:rect l="l" t="t" r="r" b="b"/>
                <a:pathLst>
                  <a:path w="3208412" h="3234532">
                    <a:moveTo>
                      <a:pt x="1561445" y="1065858"/>
                    </a:moveTo>
                    <a:cubicBezTo>
                      <a:pt x="1654998" y="1065858"/>
                      <a:pt x="1743610" y="1087015"/>
                      <a:pt x="1821879" y="1126644"/>
                    </a:cubicBezTo>
                    <a:lnTo>
                      <a:pt x="1611352" y="1337172"/>
                    </a:lnTo>
                    <a:cubicBezTo>
                      <a:pt x="1595200" y="1333388"/>
                      <a:pt x="1578468" y="1332141"/>
                      <a:pt x="1561445" y="1332141"/>
                    </a:cubicBezTo>
                    <a:cubicBezTo>
                      <a:pt x="1373145" y="1332141"/>
                      <a:pt x="1220499" y="1484787"/>
                      <a:pt x="1220499" y="1673087"/>
                    </a:cubicBezTo>
                    <a:cubicBezTo>
                      <a:pt x="1220499" y="1861387"/>
                      <a:pt x="1373145" y="2014033"/>
                      <a:pt x="1561445" y="2014033"/>
                    </a:cubicBezTo>
                    <a:cubicBezTo>
                      <a:pt x="1749745" y="2014033"/>
                      <a:pt x="1902391" y="1861387"/>
                      <a:pt x="1902391" y="1673087"/>
                    </a:cubicBezTo>
                    <a:cubicBezTo>
                      <a:pt x="1902391" y="1643675"/>
                      <a:pt x="1898667" y="1615133"/>
                      <a:pt x="1890450" y="1588219"/>
                    </a:cubicBezTo>
                    <a:lnTo>
                      <a:pt x="2093156" y="1385512"/>
                    </a:lnTo>
                    <a:cubicBezTo>
                      <a:pt x="2142229" y="1470075"/>
                      <a:pt x="2168674" y="1568493"/>
                      <a:pt x="2168674" y="1673087"/>
                    </a:cubicBezTo>
                    <a:cubicBezTo>
                      <a:pt x="2168674" y="2008450"/>
                      <a:pt x="1896808" y="2280316"/>
                      <a:pt x="1561445" y="2280316"/>
                    </a:cubicBezTo>
                    <a:cubicBezTo>
                      <a:pt x="1226082" y="2280316"/>
                      <a:pt x="954217" y="2008450"/>
                      <a:pt x="954217" y="1673087"/>
                    </a:cubicBezTo>
                    <a:cubicBezTo>
                      <a:pt x="954217" y="1337724"/>
                      <a:pt x="1226082" y="1065858"/>
                      <a:pt x="1561445" y="1065858"/>
                    </a:cubicBezTo>
                    <a:close/>
                    <a:moveTo>
                      <a:pt x="1561445" y="580076"/>
                    </a:moveTo>
                    <a:cubicBezTo>
                      <a:pt x="1790175" y="580076"/>
                      <a:pt x="2002494" y="650333"/>
                      <a:pt x="2177834" y="770690"/>
                    </a:cubicBezTo>
                    <a:lnTo>
                      <a:pt x="1968030" y="980494"/>
                    </a:lnTo>
                    <a:cubicBezTo>
                      <a:pt x="1849962" y="907198"/>
                      <a:pt x="1710422" y="866794"/>
                      <a:pt x="1561445" y="866794"/>
                    </a:cubicBezTo>
                    <a:cubicBezTo>
                      <a:pt x="1116142" y="866794"/>
                      <a:pt x="755153" y="1227784"/>
                      <a:pt x="755153" y="1673087"/>
                    </a:cubicBezTo>
                    <a:cubicBezTo>
                      <a:pt x="755153" y="2118390"/>
                      <a:pt x="1116142" y="2479380"/>
                      <a:pt x="1561445" y="2479380"/>
                    </a:cubicBezTo>
                    <a:cubicBezTo>
                      <a:pt x="2006748" y="2479380"/>
                      <a:pt x="2367738" y="2118390"/>
                      <a:pt x="2367738" y="1673087"/>
                    </a:cubicBezTo>
                    <a:cubicBezTo>
                      <a:pt x="2367738" y="1513043"/>
                      <a:pt x="2321108" y="1363890"/>
                      <a:pt x="2239307" y="1239362"/>
                    </a:cubicBezTo>
                    <a:lnTo>
                      <a:pt x="2445928" y="1032741"/>
                    </a:lnTo>
                    <a:cubicBezTo>
                      <a:pt x="2577451" y="1212149"/>
                      <a:pt x="2654457" y="1433625"/>
                      <a:pt x="2654457" y="1673087"/>
                    </a:cubicBezTo>
                    <a:cubicBezTo>
                      <a:pt x="2654457" y="2276741"/>
                      <a:pt x="2165099" y="2766099"/>
                      <a:pt x="1561445" y="2766099"/>
                    </a:cubicBezTo>
                    <a:cubicBezTo>
                      <a:pt x="957792" y="2766099"/>
                      <a:pt x="468434" y="2276741"/>
                      <a:pt x="468434" y="1673087"/>
                    </a:cubicBezTo>
                    <a:cubicBezTo>
                      <a:pt x="468434" y="1069433"/>
                      <a:pt x="957792" y="580076"/>
                      <a:pt x="1561445" y="580076"/>
                    </a:cubicBezTo>
                    <a:close/>
                    <a:moveTo>
                      <a:pt x="1561445" y="111642"/>
                    </a:moveTo>
                    <a:cubicBezTo>
                      <a:pt x="1890473" y="111642"/>
                      <a:pt x="2195731" y="213411"/>
                      <a:pt x="2447076" y="387744"/>
                    </a:cubicBezTo>
                    <a:lnTo>
                      <a:pt x="2453780" y="494744"/>
                    </a:lnTo>
                    <a:lnTo>
                      <a:pt x="2309436" y="639088"/>
                    </a:lnTo>
                    <a:cubicBezTo>
                      <a:pt x="2099826" y="485554"/>
                      <a:pt x="1841132" y="395669"/>
                      <a:pt x="1561445" y="395669"/>
                    </a:cubicBezTo>
                    <a:cubicBezTo>
                      <a:pt x="855947" y="395669"/>
                      <a:pt x="284027" y="967589"/>
                      <a:pt x="284027" y="1673087"/>
                    </a:cubicBezTo>
                    <a:cubicBezTo>
                      <a:pt x="284027" y="2378585"/>
                      <a:pt x="855947" y="2950505"/>
                      <a:pt x="1561445" y="2950505"/>
                    </a:cubicBezTo>
                    <a:cubicBezTo>
                      <a:pt x="2266943" y="2950505"/>
                      <a:pt x="2838863" y="2378585"/>
                      <a:pt x="2838863" y="1673087"/>
                    </a:cubicBezTo>
                    <a:cubicBezTo>
                      <a:pt x="2838863" y="1382650"/>
                      <a:pt x="2741936" y="1114852"/>
                      <a:pt x="2577529" y="901139"/>
                    </a:cubicBezTo>
                    <a:lnTo>
                      <a:pt x="2706681" y="771988"/>
                    </a:lnTo>
                    <a:lnTo>
                      <a:pt x="2841540" y="780437"/>
                    </a:lnTo>
                    <a:cubicBezTo>
                      <a:pt x="3019168" y="1032973"/>
                      <a:pt x="3122890" y="1340917"/>
                      <a:pt x="3122890" y="1673087"/>
                    </a:cubicBezTo>
                    <a:cubicBezTo>
                      <a:pt x="3122890" y="2535449"/>
                      <a:pt x="2423807" y="3234532"/>
                      <a:pt x="1561445" y="3234532"/>
                    </a:cubicBezTo>
                    <a:cubicBezTo>
                      <a:pt x="699083" y="3234532"/>
                      <a:pt x="0" y="2535449"/>
                      <a:pt x="0" y="1673087"/>
                    </a:cubicBezTo>
                    <a:cubicBezTo>
                      <a:pt x="0" y="810725"/>
                      <a:pt x="699083" y="111642"/>
                      <a:pt x="1561445" y="111642"/>
                    </a:cubicBezTo>
                    <a:close/>
                    <a:moveTo>
                      <a:pt x="2909110" y="0"/>
                    </a:moveTo>
                    <a:lnTo>
                      <a:pt x="2926757" y="281655"/>
                    </a:lnTo>
                    <a:lnTo>
                      <a:pt x="3208412" y="299301"/>
                    </a:lnTo>
                    <a:lnTo>
                      <a:pt x="2863230" y="644483"/>
                    </a:lnTo>
                    <a:lnTo>
                      <a:pt x="2685547" y="633351"/>
                    </a:lnTo>
                    <a:lnTo>
                      <a:pt x="1718098" y="1600799"/>
                    </a:lnTo>
                    <a:cubicBezTo>
                      <a:pt x="1729236" y="1622491"/>
                      <a:pt x="1734939" y="1647123"/>
                      <a:pt x="1734939" y="1673087"/>
                    </a:cubicBezTo>
                    <a:cubicBezTo>
                      <a:pt x="1734939" y="1768905"/>
                      <a:pt x="1657263" y="1846581"/>
                      <a:pt x="1561445" y="1846581"/>
                    </a:cubicBezTo>
                    <a:cubicBezTo>
                      <a:pt x="1465627" y="1846581"/>
                      <a:pt x="1387951" y="1768905"/>
                      <a:pt x="1387951" y="1673087"/>
                    </a:cubicBezTo>
                    <a:cubicBezTo>
                      <a:pt x="1387951" y="1577269"/>
                      <a:pt x="1465627" y="1499593"/>
                      <a:pt x="1561445" y="1499593"/>
                    </a:cubicBezTo>
                    <a:lnTo>
                      <a:pt x="1591006" y="1505561"/>
                    </a:lnTo>
                    <a:lnTo>
                      <a:pt x="2574981" y="521587"/>
                    </a:lnTo>
                    <a:lnTo>
                      <a:pt x="2563928" y="3451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Donut 24">
                <a:extLst>
                  <a:ext uri="{FF2B5EF4-FFF2-40B4-BE49-F238E27FC236}">
                    <a16:creationId xmlns="" xmlns:a16="http://schemas.microsoft.com/office/drawing/2014/main" id="{D279D16B-ACE5-443D-A2BC-6B0861E6BFF6}"/>
                  </a:ext>
                </a:extLst>
              </p:cNvPr>
              <p:cNvSpPr/>
              <p:nvPr/>
            </p:nvSpPr>
            <p:spPr>
              <a:xfrm>
                <a:off x="473842" y="7334932"/>
                <a:ext cx="785779" cy="796740"/>
              </a:xfrm>
              <a:custGeom>
                <a:avLst/>
                <a:gdLst/>
                <a:ahLst/>
                <a:cxnLst/>
                <a:rect l="l" t="t" r="r" b="b"/>
                <a:pathLst>
                  <a:path w="3208412" h="3234532">
                    <a:moveTo>
                      <a:pt x="1561445" y="1065858"/>
                    </a:moveTo>
                    <a:cubicBezTo>
                      <a:pt x="1654998" y="1065858"/>
                      <a:pt x="1743610" y="1087015"/>
                      <a:pt x="1821879" y="1126644"/>
                    </a:cubicBezTo>
                    <a:lnTo>
                      <a:pt x="1611352" y="1337172"/>
                    </a:lnTo>
                    <a:cubicBezTo>
                      <a:pt x="1595200" y="1333388"/>
                      <a:pt x="1578468" y="1332141"/>
                      <a:pt x="1561445" y="1332141"/>
                    </a:cubicBezTo>
                    <a:cubicBezTo>
                      <a:pt x="1373145" y="1332141"/>
                      <a:pt x="1220499" y="1484787"/>
                      <a:pt x="1220499" y="1673087"/>
                    </a:cubicBezTo>
                    <a:cubicBezTo>
                      <a:pt x="1220499" y="1861387"/>
                      <a:pt x="1373145" y="2014033"/>
                      <a:pt x="1561445" y="2014033"/>
                    </a:cubicBezTo>
                    <a:cubicBezTo>
                      <a:pt x="1749745" y="2014033"/>
                      <a:pt x="1902391" y="1861387"/>
                      <a:pt x="1902391" y="1673087"/>
                    </a:cubicBezTo>
                    <a:cubicBezTo>
                      <a:pt x="1902391" y="1643675"/>
                      <a:pt x="1898667" y="1615133"/>
                      <a:pt x="1890450" y="1588219"/>
                    </a:cubicBezTo>
                    <a:lnTo>
                      <a:pt x="2093156" y="1385512"/>
                    </a:lnTo>
                    <a:cubicBezTo>
                      <a:pt x="2142229" y="1470075"/>
                      <a:pt x="2168674" y="1568493"/>
                      <a:pt x="2168674" y="1673087"/>
                    </a:cubicBezTo>
                    <a:cubicBezTo>
                      <a:pt x="2168674" y="2008450"/>
                      <a:pt x="1896808" y="2280316"/>
                      <a:pt x="1561445" y="2280316"/>
                    </a:cubicBezTo>
                    <a:cubicBezTo>
                      <a:pt x="1226082" y="2280316"/>
                      <a:pt x="954217" y="2008450"/>
                      <a:pt x="954217" y="1673087"/>
                    </a:cubicBezTo>
                    <a:cubicBezTo>
                      <a:pt x="954217" y="1337724"/>
                      <a:pt x="1226082" y="1065858"/>
                      <a:pt x="1561445" y="1065858"/>
                    </a:cubicBezTo>
                    <a:close/>
                    <a:moveTo>
                      <a:pt x="1561445" y="580076"/>
                    </a:moveTo>
                    <a:cubicBezTo>
                      <a:pt x="1790175" y="580076"/>
                      <a:pt x="2002494" y="650333"/>
                      <a:pt x="2177834" y="770690"/>
                    </a:cubicBezTo>
                    <a:lnTo>
                      <a:pt x="1968030" y="980494"/>
                    </a:lnTo>
                    <a:cubicBezTo>
                      <a:pt x="1849962" y="907198"/>
                      <a:pt x="1710422" y="866794"/>
                      <a:pt x="1561445" y="866794"/>
                    </a:cubicBezTo>
                    <a:cubicBezTo>
                      <a:pt x="1116142" y="866794"/>
                      <a:pt x="755153" y="1227784"/>
                      <a:pt x="755153" y="1673087"/>
                    </a:cubicBezTo>
                    <a:cubicBezTo>
                      <a:pt x="755153" y="2118390"/>
                      <a:pt x="1116142" y="2479380"/>
                      <a:pt x="1561445" y="2479380"/>
                    </a:cubicBezTo>
                    <a:cubicBezTo>
                      <a:pt x="2006748" y="2479380"/>
                      <a:pt x="2367738" y="2118390"/>
                      <a:pt x="2367738" y="1673087"/>
                    </a:cubicBezTo>
                    <a:cubicBezTo>
                      <a:pt x="2367738" y="1513043"/>
                      <a:pt x="2321108" y="1363890"/>
                      <a:pt x="2239307" y="1239362"/>
                    </a:cubicBezTo>
                    <a:lnTo>
                      <a:pt x="2445928" y="1032741"/>
                    </a:lnTo>
                    <a:cubicBezTo>
                      <a:pt x="2577451" y="1212149"/>
                      <a:pt x="2654457" y="1433625"/>
                      <a:pt x="2654457" y="1673087"/>
                    </a:cubicBezTo>
                    <a:cubicBezTo>
                      <a:pt x="2654457" y="2276741"/>
                      <a:pt x="2165099" y="2766099"/>
                      <a:pt x="1561445" y="2766099"/>
                    </a:cubicBezTo>
                    <a:cubicBezTo>
                      <a:pt x="957792" y="2766099"/>
                      <a:pt x="468434" y="2276741"/>
                      <a:pt x="468434" y="1673087"/>
                    </a:cubicBezTo>
                    <a:cubicBezTo>
                      <a:pt x="468434" y="1069433"/>
                      <a:pt x="957792" y="580076"/>
                      <a:pt x="1561445" y="580076"/>
                    </a:cubicBezTo>
                    <a:close/>
                    <a:moveTo>
                      <a:pt x="1561445" y="111642"/>
                    </a:moveTo>
                    <a:cubicBezTo>
                      <a:pt x="1890473" y="111642"/>
                      <a:pt x="2195731" y="213411"/>
                      <a:pt x="2447076" y="387744"/>
                    </a:cubicBezTo>
                    <a:lnTo>
                      <a:pt x="2453780" y="494744"/>
                    </a:lnTo>
                    <a:lnTo>
                      <a:pt x="2309436" y="639088"/>
                    </a:lnTo>
                    <a:cubicBezTo>
                      <a:pt x="2099826" y="485554"/>
                      <a:pt x="1841132" y="395669"/>
                      <a:pt x="1561445" y="395669"/>
                    </a:cubicBezTo>
                    <a:cubicBezTo>
                      <a:pt x="855947" y="395669"/>
                      <a:pt x="284027" y="967589"/>
                      <a:pt x="284027" y="1673087"/>
                    </a:cubicBezTo>
                    <a:cubicBezTo>
                      <a:pt x="284027" y="2378585"/>
                      <a:pt x="855947" y="2950505"/>
                      <a:pt x="1561445" y="2950505"/>
                    </a:cubicBezTo>
                    <a:cubicBezTo>
                      <a:pt x="2266943" y="2950505"/>
                      <a:pt x="2838863" y="2378585"/>
                      <a:pt x="2838863" y="1673087"/>
                    </a:cubicBezTo>
                    <a:cubicBezTo>
                      <a:pt x="2838863" y="1382650"/>
                      <a:pt x="2741936" y="1114852"/>
                      <a:pt x="2577529" y="901139"/>
                    </a:cubicBezTo>
                    <a:lnTo>
                      <a:pt x="2706681" y="771988"/>
                    </a:lnTo>
                    <a:lnTo>
                      <a:pt x="2841540" y="780437"/>
                    </a:lnTo>
                    <a:cubicBezTo>
                      <a:pt x="3019168" y="1032973"/>
                      <a:pt x="3122890" y="1340917"/>
                      <a:pt x="3122890" y="1673087"/>
                    </a:cubicBezTo>
                    <a:cubicBezTo>
                      <a:pt x="3122890" y="2535449"/>
                      <a:pt x="2423807" y="3234532"/>
                      <a:pt x="1561445" y="3234532"/>
                    </a:cubicBezTo>
                    <a:cubicBezTo>
                      <a:pt x="699083" y="3234532"/>
                      <a:pt x="0" y="2535449"/>
                      <a:pt x="0" y="1673087"/>
                    </a:cubicBezTo>
                    <a:cubicBezTo>
                      <a:pt x="0" y="810725"/>
                      <a:pt x="699083" y="111642"/>
                      <a:pt x="1561445" y="111642"/>
                    </a:cubicBezTo>
                    <a:close/>
                    <a:moveTo>
                      <a:pt x="2909110" y="0"/>
                    </a:moveTo>
                    <a:lnTo>
                      <a:pt x="2926757" y="281655"/>
                    </a:lnTo>
                    <a:lnTo>
                      <a:pt x="3208412" y="299301"/>
                    </a:lnTo>
                    <a:lnTo>
                      <a:pt x="2863230" y="644483"/>
                    </a:lnTo>
                    <a:lnTo>
                      <a:pt x="2685547" y="633351"/>
                    </a:lnTo>
                    <a:lnTo>
                      <a:pt x="1718098" y="1600799"/>
                    </a:lnTo>
                    <a:cubicBezTo>
                      <a:pt x="1729236" y="1622491"/>
                      <a:pt x="1734939" y="1647123"/>
                      <a:pt x="1734939" y="1673087"/>
                    </a:cubicBezTo>
                    <a:cubicBezTo>
                      <a:pt x="1734939" y="1768905"/>
                      <a:pt x="1657263" y="1846581"/>
                      <a:pt x="1561445" y="1846581"/>
                    </a:cubicBezTo>
                    <a:cubicBezTo>
                      <a:pt x="1465627" y="1846581"/>
                      <a:pt x="1387951" y="1768905"/>
                      <a:pt x="1387951" y="1673087"/>
                    </a:cubicBezTo>
                    <a:cubicBezTo>
                      <a:pt x="1387951" y="1577269"/>
                      <a:pt x="1465627" y="1499593"/>
                      <a:pt x="1561445" y="1499593"/>
                    </a:cubicBezTo>
                    <a:lnTo>
                      <a:pt x="1591006" y="1505561"/>
                    </a:lnTo>
                    <a:lnTo>
                      <a:pt x="2574981" y="521587"/>
                    </a:lnTo>
                    <a:lnTo>
                      <a:pt x="2563928" y="3451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7" name="Donut 24">
              <a:extLst>
                <a:ext uri="{FF2B5EF4-FFF2-40B4-BE49-F238E27FC236}">
                  <a16:creationId xmlns="" xmlns:a16="http://schemas.microsoft.com/office/drawing/2014/main" id="{395A2AFF-99B5-48DA-B71F-61CBBDE66010}"/>
                </a:ext>
              </a:extLst>
            </p:cNvPr>
            <p:cNvSpPr/>
            <p:nvPr/>
          </p:nvSpPr>
          <p:spPr>
            <a:xfrm>
              <a:off x="469332" y="5160038"/>
              <a:ext cx="785779" cy="796740"/>
            </a:xfrm>
            <a:custGeom>
              <a:avLst/>
              <a:gdLst/>
              <a:ahLst/>
              <a:cxnLst/>
              <a:rect l="l" t="t" r="r" b="b"/>
              <a:pathLst>
                <a:path w="3208412" h="3234532">
                  <a:moveTo>
                    <a:pt x="1561445" y="1065858"/>
                  </a:moveTo>
                  <a:cubicBezTo>
                    <a:pt x="1654998" y="1065858"/>
                    <a:pt x="1743610" y="1087015"/>
                    <a:pt x="1821879" y="1126644"/>
                  </a:cubicBezTo>
                  <a:lnTo>
                    <a:pt x="1611352" y="1337172"/>
                  </a:lnTo>
                  <a:cubicBezTo>
                    <a:pt x="1595200" y="1333388"/>
                    <a:pt x="1578468" y="1332141"/>
                    <a:pt x="1561445" y="1332141"/>
                  </a:cubicBezTo>
                  <a:cubicBezTo>
                    <a:pt x="1373145" y="1332141"/>
                    <a:pt x="1220499" y="1484787"/>
                    <a:pt x="1220499" y="1673087"/>
                  </a:cubicBezTo>
                  <a:cubicBezTo>
                    <a:pt x="1220499" y="1861387"/>
                    <a:pt x="1373145" y="2014033"/>
                    <a:pt x="1561445" y="2014033"/>
                  </a:cubicBezTo>
                  <a:cubicBezTo>
                    <a:pt x="1749745" y="2014033"/>
                    <a:pt x="1902391" y="1861387"/>
                    <a:pt x="1902391" y="1673087"/>
                  </a:cubicBezTo>
                  <a:cubicBezTo>
                    <a:pt x="1902391" y="1643675"/>
                    <a:pt x="1898667" y="1615133"/>
                    <a:pt x="1890450" y="1588219"/>
                  </a:cubicBezTo>
                  <a:lnTo>
                    <a:pt x="2093156" y="1385512"/>
                  </a:lnTo>
                  <a:cubicBezTo>
                    <a:pt x="2142229" y="1470075"/>
                    <a:pt x="2168674" y="1568493"/>
                    <a:pt x="2168674" y="1673087"/>
                  </a:cubicBezTo>
                  <a:cubicBezTo>
                    <a:pt x="2168674" y="2008450"/>
                    <a:pt x="1896808" y="2280316"/>
                    <a:pt x="1561445" y="2280316"/>
                  </a:cubicBezTo>
                  <a:cubicBezTo>
                    <a:pt x="1226082" y="2280316"/>
                    <a:pt x="954217" y="2008450"/>
                    <a:pt x="954217" y="1673087"/>
                  </a:cubicBezTo>
                  <a:cubicBezTo>
                    <a:pt x="954217" y="1337724"/>
                    <a:pt x="1226082" y="1065858"/>
                    <a:pt x="1561445" y="1065858"/>
                  </a:cubicBezTo>
                  <a:close/>
                  <a:moveTo>
                    <a:pt x="1561445" y="580076"/>
                  </a:moveTo>
                  <a:cubicBezTo>
                    <a:pt x="1790175" y="580076"/>
                    <a:pt x="2002494" y="650333"/>
                    <a:pt x="2177834" y="770690"/>
                  </a:cubicBezTo>
                  <a:lnTo>
                    <a:pt x="1968030" y="980494"/>
                  </a:lnTo>
                  <a:cubicBezTo>
                    <a:pt x="1849962" y="907198"/>
                    <a:pt x="1710422" y="866794"/>
                    <a:pt x="1561445" y="866794"/>
                  </a:cubicBezTo>
                  <a:cubicBezTo>
                    <a:pt x="1116142" y="866794"/>
                    <a:pt x="755153" y="1227784"/>
                    <a:pt x="755153" y="1673087"/>
                  </a:cubicBezTo>
                  <a:cubicBezTo>
                    <a:pt x="755153" y="2118390"/>
                    <a:pt x="1116142" y="2479380"/>
                    <a:pt x="1561445" y="2479380"/>
                  </a:cubicBezTo>
                  <a:cubicBezTo>
                    <a:pt x="2006748" y="2479380"/>
                    <a:pt x="2367738" y="2118390"/>
                    <a:pt x="2367738" y="1673087"/>
                  </a:cubicBezTo>
                  <a:cubicBezTo>
                    <a:pt x="2367738" y="1513043"/>
                    <a:pt x="2321108" y="1363890"/>
                    <a:pt x="2239307" y="1239362"/>
                  </a:cubicBezTo>
                  <a:lnTo>
                    <a:pt x="2445928" y="1032741"/>
                  </a:lnTo>
                  <a:cubicBezTo>
                    <a:pt x="2577451" y="1212149"/>
                    <a:pt x="2654457" y="1433625"/>
                    <a:pt x="2654457" y="1673087"/>
                  </a:cubicBezTo>
                  <a:cubicBezTo>
                    <a:pt x="2654457" y="2276741"/>
                    <a:pt x="2165099" y="2766099"/>
                    <a:pt x="1561445" y="2766099"/>
                  </a:cubicBezTo>
                  <a:cubicBezTo>
                    <a:pt x="957792" y="2766099"/>
                    <a:pt x="468434" y="2276741"/>
                    <a:pt x="468434" y="1673087"/>
                  </a:cubicBezTo>
                  <a:cubicBezTo>
                    <a:pt x="468434" y="1069433"/>
                    <a:pt x="957792" y="580076"/>
                    <a:pt x="1561445" y="580076"/>
                  </a:cubicBezTo>
                  <a:close/>
                  <a:moveTo>
                    <a:pt x="1561445" y="111642"/>
                  </a:moveTo>
                  <a:cubicBezTo>
                    <a:pt x="1890473" y="111642"/>
                    <a:pt x="2195731" y="213411"/>
                    <a:pt x="2447076" y="387744"/>
                  </a:cubicBezTo>
                  <a:lnTo>
                    <a:pt x="2453780" y="494744"/>
                  </a:lnTo>
                  <a:lnTo>
                    <a:pt x="2309436" y="639088"/>
                  </a:lnTo>
                  <a:cubicBezTo>
                    <a:pt x="2099826" y="485554"/>
                    <a:pt x="1841132" y="395669"/>
                    <a:pt x="1561445" y="395669"/>
                  </a:cubicBezTo>
                  <a:cubicBezTo>
                    <a:pt x="855947" y="395669"/>
                    <a:pt x="284027" y="967589"/>
                    <a:pt x="284027" y="1673087"/>
                  </a:cubicBezTo>
                  <a:cubicBezTo>
                    <a:pt x="284027" y="2378585"/>
                    <a:pt x="855947" y="2950505"/>
                    <a:pt x="1561445" y="2950505"/>
                  </a:cubicBezTo>
                  <a:cubicBezTo>
                    <a:pt x="2266943" y="2950505"/>
                    <a:pt x="2838863" y="2378585"/>
                    <a:pt x="2838863" y="1673087"/>
                  </a:cubicBezTo>
                  <a:cubicBezTo>
                    <a:pt x="2838863" y="1382650"/>
                    <a:pt x="2741936" y="1114852"/>
                    <a:pt x="2577529" y="901139"/>
                  </a:cubicBezTo>
                  <a:lnTo>
                    <a:pt x="2706681" y="771988"/>
                  </a:lnTo>
                  <a:lnTo>
                    <a:pt x="2841540" y="780437"/>
                  </a:lnTo>
                  <a:cubicBezTo>
                    <a:pt x="3019168" y="1032973"/>
                    <a:pt x="3122890" y="1340917"/>
                    <a:pt x="3122890" y="1673087"/>
                  </a:cubicBezTo>
                  <a:cubicBezTo>
                    <a:pt x="3122890" y="2535449"/>
                    <a:pt x="2423807" y="3234532"/>
                    <a:pt x="1561445" y="3234532"/>
                  </a:cubicBezTo>
                  <a:cubicBezTo>
                    <a:pt x="699083" y="3234532"/>
                    <a:pt x="0" y="2535449"/>
                    <a:pt x="0" y="1673087"/>
                  </a:cubicBezTo>
                  <a:cubicBezTo>
                    <a:pt x="0" y="810725"/>
                    <a:pt x="699083" y="111642"/>
                    <a:pt x="1561445" y="111642"/>
                  </a:cubicBezTo>
                  <a:close/>
                  <a:moveTo>
                    <a:pt x="2909110" y="0"/>
                  </a:moveTo>
                  <a:lnTo>
                    <a:pt x="2926757" y="281655"/>
                  </a:lnTo>
                  <a:lnTo>
                    <a:pt x="3208412" y="299301"/>
                  </a:lnTo>
                  <a:lnTo>
                    <a:pt x="2863230" y="644483"/>
                  </a:lnTo>
                  <a:lnTo>
                    <a:pt x="2685547" y="633351"/>
                  </a:lnTo>
                  <a:lnTo>
                    <a:pt x="1718098" y="1600799"/>
                  </a:lnTo>
                  <a:cubicBezTo>
                    <a:pt x="1729236" y="1622491"/>
                    <a:pt x="1734939" y="1647123"/>
                    <a:pt x="1734939" y="1673087"/>
                  </a:cubicBezTo>
                  <a:cubicBezTo>
                    <a:pt x="1734939" y="1768905"/>
                    <a:pt x="1657263" y="1846581"/>
                    <a:pt x="1561445" y="1846581"/>
                  </a:cubicBezTo>
                  <a:cubicBezTo>
                    <a:pt x="1465627" y="1846581"/>
                    <a:pt x="1387951" y="1768905"/>
                    <a:pt x="1387951" y="1673087"/>
                  </a:cubicBezTo>
                  <a:cubicBezTo>
                    <a:pt x="1387951" y="1577269"/>
                    <a:pt x="1465627" y="1499593"/>
                    <a:pt x="1561445" y="1499593"/>
                  </a:cubicBezTo>
                  <a:lnTo>
                    <a:pt x="1591006" y="1505561"/>
                  </a:lnTo>
                  <a:lnTo>
                    <a:pt x="2574981" y="521587"/>
                  </a:lnTo>
                  <a:lnTo>
                    <a:pt x="2563928" y="3451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772573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4.07648E-6 1.82125E-6 L 0.04041 1.82125E-6 " pathEditMode="relative" rAng="0" ptsTypes="AA">
                                      <p:cBhvr>
                                        <p:cTn id="17" dur="500" spd="-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6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3" presetClass="path" presetSubtype="0" decel="100000" fill="hold" grpId="1" nodeType="withEffect">
                                  <p:stCondLst>
                                    <p:cond delay="350"/>
                                  </p:stCondLst>
                                  <p:childTnLst>
                                    <p:animMotion origin="layout" path="M 4.07648E-6 -1.38563E-6 L 0.03715 -1.38563E-6 " pathEditMode="relative" rAng="0" ptsTypes="AA">
                                      <p:cBhvr>
                                        <p:cTn id="22" dur="500" spd="-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3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3" presetClass="path" presetSubtype="0" decel="10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3.11635E-6 2.71661E-7 L 3.11635E-6 0.03858 " pathEditMode="relative" rAng="0" ptsTypes="AA">
                                      <p:cBhvr>
                                        <p:cTn id="27" dur="500" spd="-100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2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9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8" grpId="0"/>
      <p:bldP spid="50" grpId="0"/>
      <p:bldP spid="52" grpId="0"/>
      <p:bldP spid="70" grpId="0"/>
      <p:bldP spid="70" grpId="1"/>
      <p:bldP spid="71" grpId="0"/>
      <p:bldP spid="71" grpId="1"/>
    </p:bld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5561</TotalTime>
  <Words>276</Words>
  <Application>Microsoft Office PowerPoint</Application>
  <PresentationFormat>Произвольный</PresentationFormat>
  <Paragraphs>71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Tema do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Manager>MonkeyBusiness</Manager>
  <Company>MonkeyBusiness</Company>
  <LinksUpToDate>false</LinksUpToDate>
  <SharedDoc>false</SharedDoc>
  <HyperlinkBase>www.monkeybusiness.com.br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MonkeyBusiness</dc:title>
  <dc:subject>Direção de Arte</dc:subject>
  <dc:creator>MonkeyBusiness</dc:creator>
  <dc:description>www.monkeybusiness.com.br_x000d_contato@monkeybusiness.com.br_x000d_(55 11) 2729.9615 / 2615.6096</dc:description>
  <cp:lastModifiedBy>Директор</cp:lastModifiedBy>
  <cp:revision>460</cp:revision>
  <dcterms:created xsi:type="dcterms:W3CDTF">2011-08-24T22:15:08Z</dcterms:created>
  <dcterms:modified xsi:type="dcterms:W3CDTF">2025-05-27T09:17:22Z</dcterms:modified>
  <cp:category>Agência de Apresentações Profissionais</cp:category>
</cp:coreProperties>
</file>